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11" r:id="rId2"/>
    <p:sldId id="41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01"/>
    <p:restoredTop sz="95775"/>
  </p:normalViewPr>
  <p:slideViewPr>
    <p:cSldViewPr snapToGrid="0" snapToObjects="1">
      <p:cViewPr varScale="1">
        <p:scale>
          <a:sx n="49" d="100"/>
          <a:sy n="49" d="100"/>
        </p:scale>
        <p:origin x="192" y="1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BE8EC-7E6E-ED46-A954-66B9A81516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7BAB71-2408-914E-88DC-97224330B5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B8532-ECE1-9C44-B833-F533D2931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6B21-A719-6A4D-8867-8B58F9525B80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E5C52-E66E-314F-8642-35082C77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217C5F-F3AF-9E4C-8422-C9A0577BD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259B5-29E4-D745-BB65-CBEFFCC17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8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EBBF6-62BA-8E4F-95B6-D87F116D0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D430E-05B8-E643-AD6F-C7C9C83D6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EFF3A1-3EAD-5D45-9F1A-039D81ED1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6B21-A719-6A4D-8867-8B58F9525B80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E0CFD-B7C6-D843-860E-0C3C9654D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11831-934A-474A-AFDA-2BEB6A4E8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259B5-29E4-D745-BB65-CBEFFCC17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666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E4567-6735-624F-B9B2-CC2E9C388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5D7DD4-4FE3-174C-A962-176B3C660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6836EF-39D1-9846-A5B2-4652AC9A8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6B21-A719-6A4D-8867-8B58F9525B80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4C458-7622-C246-AE3A-D77237FF2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165808-53EC-4742-89EC-E3D0A7E72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259B5-29E4-D745-BB65-CBEFFCC17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972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A7916-397F-D44A-80F1-627D4CF98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1DCFB-895A-064C-91D2-7195816957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AAA82A-BFC1-7B41-ADDB-3F0169CAC2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DDDE1A-581A-1749-9B57-8BBC4862F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6B21-A719-6A4D-8867-8B58F9525B80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5B76F2-5313-574C-A236-155850A02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5B1108-1B79-5B49-B43B-722F2F936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259B5-29E4-D745-BB65-CBEFFCC17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575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CF2EE-3D98-2042-BE68-E0EC958CB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F7AF4-B562-8D46-A471-190543B55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11CB9D-7257-7141-AD36-B4E511C7E8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052397-99E8-DD4B-B9B6-50B37E4BEB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61115A-C981-FD4E-A959-4024245D0B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D6286E-9F80-FA49-9BCF-23BE26750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6B21-A719-6A4D-8867-8B58F9525B80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3AC36B-8886-454A-9A90-9B982A5F1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53C219-8756-0849-8D23-F639C0244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259B5-29E4-D745-BB65-CBEFFCC17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970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C9907-4895-B748-8EDC-A529001E4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501710-293C-A745-84A6-CD9573473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6B21-A719-6A4D-8867-8B58F9525B80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AB4545-16F0-1B48-A576-C092F5366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3DD68F-A017-3C41-8407-0B83B3129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259B5-29E4-D745-BB65-CBEFFCC17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31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2ADCF4-A735-DC43-8263-EC34D0039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6B21-A719-6A4D-8867-8B58F9525B80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572CA0-1DFE-8946-9914-715015FD3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08213-0DF8-DF4F-99BF-ABD5CB9C1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259B5-29E4-D745-BB65-CBEFFCC17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264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B6D03-C0B8-CB4F-9B1B-D94B4F111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91A05-C98E-2B43-AAD6-1674084DA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4C0D5-92B0-774B-A345-9F7B3E9A45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8CEB96-8560-E04C-B1F1-A10DA01B7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6B21-A719-6A4D-8867-8B58F9525B80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B8A8E0-B696-B64A-9756-2428C80E7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A64456-ABC0-FD4F-9EA5-479E66D06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259B5-29E4-D745-BB65-CBEFFCC17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700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C731D-C81B-7E4C-B866-46DB7522F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DAA18B-D7B6-494D-B13C-BB247C790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11692-CAC8-C24C-BD4E-5849C9EC46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704EBD-B2EF-7547-BBD7-92D15B2E6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6B21-A719-6A4D-8867-8B58F9525B80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0B89AD-E48B-D840-8348-73CA05291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313198-E272-F540-872A-D41BAF3D7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259B5-29E4-D745-BB65-CBEFFCC17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816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932E3-FF1E-884B-A793-CCFE57647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DBAD42-21BB-364D-969F-1145FF472A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73688-3198-4949-BFCF-635277E6A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6B21-A719-6A4D-8867-8B58F9525B80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4131D-5665-4347-9CD9-7780513D6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E8BD94-0D85-144D-AB5F-559DDE98A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259B5-29E4-D745-BB65-CBEFFCC17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87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D46079-54A4-694C-99E1-6EB5A49DD4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10229A-AE91-5B4A-BB80-7CEC795A74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BD572-FDFB-174F-843C-B948C23B0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26B21-A719-6A4D-8867-8B58F9525B80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24E33-5911-BE40-B384-7173C7FCE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49F32B-9BE8-1545-BB23-D74FCADD9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259B5-29E4-D745-BB65-CBEFFCC17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205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6B4E40-11B4-4044-9C4A-3C5E5813A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44BA0-AD68-4145-B5EC-68FF9ECD4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E14F6-17AD-0E46-B9CD-8CA82D336A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26B21-A719-6A4D-8867-8B58F9525B80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59288-B475-8F48-9CD5-C2840821E9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D80E40-D34D-B240-81E2-12AC190DD8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259B5-29E4-D745-BB65-CBEFFCC17B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513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0"/>
            <a:ext cx="12191435" cy="6289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400" b="1" dirty="0"/>
              <a:t> </a:t>
            </a:r>
            <a:r>
              <a:rPr lang="ne-NP" sz="3400" b="1" dirty="0"/>
              <a:t>बोल्नुहोस्</a:t>
            </a:r>
            <a:r>
              <a:rPr lang="en-US" sz="3400" b="1" dirty="0"/>
              <a:t>, </a:t>
            </a:r>
            <a:r>
              <a:rPr lang="ne-NP" sz="3400" b="1" dirty="0"/>
              <a:t>जे बोल्न चाहनुहुन्छ</a:t>
            </a:r>
            <a:r>
              <a:rPr lang="en-US" sz="3400" b="1" dirty="0"/>
              <a:t>, </a:t>
            </a:r>
            <a:r>
              <a:rPr lang="ne-NP" sz="3400" b="1" dirty="0"/>
              <a:t>म सुन्नेछु</a:t>
            </a:r>
            <a:r>
              <a:rPr lang="en-US" sz="3400" b="1" dirty="0"/>
              <a:t>, </a:t>
            </a:r>
            <a:r>
              <a:rPr lang="ne-NP" sz="3400" b="1" dirty="0"/>
              <a:t>जे बोल्नुहुनेछ</a:t>
            </a:r>
            <a:r>
              <a:rPr lang="en-US" sz="34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3400" b="1" dirty="0" err="1"/>
              <a:t>Bolnu</a:t>
            </a:r>
            <a:r>
              <a:rPr lang="en-US" sz="3400" b="1" dirty="0"/>
              <a:t> Hos J </a:t>
            </a:r>
            <a:r>
              <a:rPr lang="en-US" sz="3400" b="1" dirty="0" err="1"/>
              <a:t>Bolna</a:t>
            </a:r>
            <a:r>
              <a:rPr lang="en-US" sz="3400" b="1" dirty="0"/>
              <a:t> </a:t>
            </a:r>
            <a:r>
              <a:rPr lang="en-US" sz="3400" b="1" dirty="0" err="1"/>
              <a:t>Chahanu</a:t>
            </a:r>
            <a:r>
              <a:rPr lang="en-US" sz="3400" b="1" dirty="0"/>
              <a:t> </a:t>
            </a:r>
            <a:r>
              <a:rPr lang="en-US" sz="3400" b="1" dirty="0" err="1"/>
              <a:t>Huncha</a:t>
            </a:r>
            <a:r>
              <a:rPr lang="en-US" sz="3400" b="1" dirty="0"/>
              <a:t>, Mo </a:t>
            </a:r>
            <a:r>
              <a:rPr lang="en-US" sz="3400" b="1" dirty="0" err="1"/>
              <a:t>Suney</a:t>
            </a:r>
            <a:r>
              <a:rPr lang="en-US" sz="3400" b="1" dirty="0"/>
              <a:t> Chu J </a:t>
            </a:r>
            <a:r>
              <a:rPr lang="en-US" sz="3400" b="1" dirty="0" err="1"/>
              <a:t>Bolnu</a:t>
            </a:r>
            <a:r>
              <a:rPr lang="en-US" sz="3400" b="1" dirty="0"/>
              <a:t> </a:t>
            </a:r>
            <a:r>
              <a:rPr lang="en-US" sz="3400" b="1" dirty="0" err="1"/>
              <a:t>Huney</a:t>
            </a:r>
            <a:r>
              <a:rPr lang="en-US" sz="3400" b="1" dirty="0"/>
              <a:t> Cha </a:t>
            </a:r>
          </a:p>
          <a:p>
            <a:pPr algn="ctr">
              <a:lnSpc>
                <a:spcPct val="150000"/>
              </a:lnSpc>
            </a:pPr>
            <a:r>
              <a:rPr lang="ne-NP" sz="3400" b="1" dirty="0"/>
              <a:t>लानुहोस्</a:t>
            </a:r>
            <a:r>
              <a:rPr lang="en-US" sz="3400" b="1" dirty="0"/>
              <a:t>, </a:t>
            </a:r>
            <a:r>
              <a:rPr lang="ne-NP" sz="3400" b="1" dirty="0"/>
              <a:t>जहाँ लान चाहनुहुन्छ</a:t>
            </a:r>
            <a:r>
              <a:rPr lang="en-US" sz="3400" b="1" dirty="0"/>
              <a:t>, </a:t>
            </a:r>
            <a:r>
              <a:rPr lang="ne-NP" sz="3400" b="1" dirty="0"/>
              <a:t>म जानेछु</a:t>
            </a:r>
            <a:r>
              <a:rPr lang="en-US" sz="3400" b="1" dirty="0"/>
              <a:t>, </a:t>
            </a:r>
            <a:r>
              <a:rPr lang="ne-NP" sz="3400" b="1" dirty="0"/>
              <a:t>जहाँ लानुहुनेछ</a:t>
            </a:r>
            <a:r>
              <a:rPr lang="en-US" sz="3400" b="1" dirty="0"/>
              <a:t>,</a:t>
            </a:r>
          </a:p>
          <a:p>
            <a:pPr algn="ctr">
              <a:lnSpc>
                <a:spcPct val="150000"/>
              </a:lnSpc>
            </a:pPr>
            <a:r>
              <a:rPr lang="en-US" sz="3400" b="1" dirty="0" err="1"/>
              <a:t>Lanu</a:t>
            </a:r>
            <a:r>
              <a:rPr lang="en-US" sz="3400" b="1" dirty="0"/>
              <a:t> Hos </a:t>
            </a:r>
            <a:r>
              <a:rPr lang="en-US" sz="3400" b="1" dirty="0" err="1"/>
              <a:t>Jaha</a:t>
            </a:r>
            <a:r>
              <a:rPr lang="en-US" sz="3400" b="1" dirty="0"/>
              <a:t> Lana </a:t>
            </a:r>
            <a:r>
              <a:rPr lang="en-US" sz="3400" b="1" dirty="0" err="1"/>
              <a:t>Cahanu</a:t>
            </a:r>
            <a:r>
              <a:rPr lang="en-US" sz="3400" b="1" dirty="0"/>
              <a:t> </a:t>
            </a:r>
            <a:r>
              <a:rPr lang="en-US" sz="3400" b="1" dirty="0" err="1"/>
              <a:t>Huncha</a:t>
            </a:r>
            <a:r>
              <a:rPr lang="en-US" sz="3400" b="1" dirty="0"/>
              <a:t>, Mo Janey Chu </a:t>
            </a:r>
            <a:r>
              <a:rPr lang="en-US" sz="3400" b="1" dirty="0" err="1"/>
              <a:t>Jaha</a:t>
            </a:r>
            <a:r>
              <a:rPr lang="en-US" sz="3400" b="1" dirty="0"/>
              <a:t> </a:t>
            </a:r>
            <a:r>
              <a:rPr lang="en-US" sz="3400" b="1" dirty="0" err="1"/>
              <a:t>Lanu</a:t>
            </a:r>
            <a:r>
              <a:rPr lang="en-US" sz="3400" b="1" dirty="0"/>
              <a:t> </a:t>
            </a:r>
            <a:r>
              <a:rPr lang="en-US" sz="3400" b="1" dirty="0" err="1"/>
              <a:t>Huney</a:t>
            </a:r>
            <a:r>
              <a:rPr lang="en-US" sz="3400" b="1" dirty="0"/>
              <a:t> Cha.</a:t>
            </a:r>
          </a:p>
          <a:p>
            <a:pPr algn="ctr">
              <a:lnSpc>
                <a:spcPct val="150000"/>
              </a:lnSpc>
            </a:pPr>
            <a:r>
              <a:rPr lang="ne-NP" sz="3400" b="1" dirty="0"/>
              <a:t>म डराउँदिन</a:t>
            </a:r>
            <a:r>
              <a:rPr lang="en-US" sz="3400" b="1" dirty="0"/>
              <a:t>, </a:t>
            </a:r>
            <a:r>
              <a:rPr lang="ne-NP" sz="3400" b="1" dirty="0"/>
              <a:t>म डराउँदिन</a:t>
            </a:r>
            <a:r>
              <a:rPr lang="en-US" sz="3400" b="1" dirty="0"/>
              <a:t>, </a:t>
            </a:r>
            <a:r>
              <a:rPr lang="ne-NP" sz="3400" b="1" dirty="0"/>
              <a:t>म  डराउँदिन</a:t>
            </a:r>
            <a:r>
              <a:rPr lang="en-US" sz="3400" b="1" dirty="0"/>
              <a:t>, </a:t>
            </a:r>
            <a:r>
              <a:rPr lang="ne-NP" sz="3400" b="1" dirty="0"/>
              <a:t>म डराउँदिन । </a:t>
            </a:r>
            <a:endParaRPr lang="en-US" sz="3400" b="1" dirty="0"/>
          </a:p>
          <a:p>
            <a:pPr algn="ctr">
              <a:lnSpc>
                <a:spcPct val="150000"/>
              </a:lnSpc>
            </a:pPr>
            <a:r>
              <a:rPr lang="en-US" sz="3400" b="1" dirty="0"/>
              <a:t>( Ma </a:t>
            </a:r>
            <a:r>
              <a:rPr lang="en-US" sz="3400" b="1" dirty="0" err="1"/>
              <a:t>Daraudina</a:t>
            </a:r>
            <a:r>
              <a:rPr lang="en-US" sz="3400" b="1" dirty="0"/>
              <a:t> Ma </a:t>
            </a:r>
            <a:r>
              <a:rPr lang="en-US" sz="3400" b="1" dirty="0" err="1"/>
              <a:t>Daraudina</a:t>
            </a:r>
            <a:r>
              <a:rPr lang="en-US" sz="3400" b="1" dirty="0"/>
              <a:t> )2</a:t>
            </a:r>
          </a:p>
        </p:txBody>
      </p:sp>
    </p:spTree>
    <p:extLst>
      <p:ext uri="{BB962C8B-B14F-4D97-AF65-F5344CB8AC3E}">
        <p14:creationId xmlns:p14="http://schemas.microsoft.com/office/powerpoint/2010/main" val="1572919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-162997"/>
            <a:ext cx="12191435" cy="7772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2700" b="1" dirty="0"/>
              <a:t>मलाई मनपर्ने ठाऊँदेखि तपाईंकहाँ</a:t>
            </a:r>
            <a:r>
              <a:rPr lang="en-US" sz="2700" b="1" dirty="0"/>
              <a:t>, </a:t>
            </a:r>
            <a:r>
              <a:rPr lang="ne-NP" sz="2700" b="1" dirty="0"/>
              <a:t>आउने चाहना म राख्दछु</a:t>
            </a:r>
            <a:r>
              <a:rPr lang="en-US" sz="27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2700" b="1" dirty="0" err="1"/>
              <a:t>Malai</a:t>
            </a:r>
            <a:r>
              <a:rPr lang="en-US" sz="2700" b="1" dirty="0"/>
              <a:t> Mon </a:t>
            </a:r>
            <a:r>
              <a:rPr lang="en-US" sz="2700" b="1" dirty="0" err="1"/>
              <a:t>Parney</a:t>
            </a:r>
            <a:r>
              <a:rPr lang="en-US" sz="2700" b="1" dirty="0"/>
              <a:t> </a:t>
            </a:r>
            <a:r>
              <a:rPr lang="en-US" sz="2700" b="1" dirty="0" err="1"/>
              <a:t>Thau</a:t>
            </a:r>
            <a:r>
              <a:rPr lang="en-US" sz="2700" b="1" dirty="0"/>
              <a:t> </a:t>
            </a:r>
            <a:r>
              <a:rPr lang="en-US" sz="2700" b="1" dirty="0" err="1"/>
              <a:t>Deykhi</a:t>
            </a:r>
            <a:r>
              <a:rPr lang="en-US" sz="2700" b="1" dirty="0"/>
              <a:t> </a:t>
            </a:r>
            <a:r>
              <a:rPr lang="en-US" sz="2700" b="1" dirty="0" err="1"/>
              <a:t>Tapai</a:t>
            </a:r>
            <a:r>
              <a:rPr lang="en-US" sz="2700" b="1" dirty="0"/>
              <a:t> Kaha, </a:t>
            </a:r>
            <a:r>
              <a:rPr lang="en-US" sz="2700" b="1" dirty="0" err="1"/>
              <a:t>Aauney</a:t>
            </a:r>
            <a:r>
              <a:rPr lang="en-US" sz="2700" b="1" dirty="0"/>
              <a:t> </a:t>
            </a:r>
            <a:r>
              <a:rPr lang="en-US" sz="2700" b="1" dirty="0" err="1"/>
              <a:t>chahana</a:t>
            </a:r>
            <a:r>
              <a:rPr lang="en-US" sz="2700" b="1" dirty="0"/>
              <a:t> Ma </a:t>
            </a:r>
            <a:r>
              <a:rPr lang="en-US" sz="2700" b="1" dirty="0" err="1"/>
              <a:t>Rakda</a:t>
            </a:r>
            <a:r>
              <a:rPr lang="en-US" sz="2700" b="1" dirty="0"/>
              <a:t> Chu</a:t>
            </a:r>
          </a:p>
          <a:p>
            <a:pPr algn="ctr">
              <a:lnSpc>
                <a:spcPct val="150000"/>
              </a:lnSpc>
            </a:pPr>
            <a:r>
              <a:rPr lang="en-US" sz="2700" b="1" dirty="0"/>
              <a:t> </a:t>
            </a:r>
            <a:r>
              <a:rPr lang="ne-NP" sz="2700" b="1" dirty="0"/>
              <a:t>तपाईंसंगै हिँड्न</a:t>
            </a:r>
            <a:r>
              <a:rPr lang="en-US" sz="2700" b="1" dirty="0"/>
              <a:t>, </a:t>
            </a:r>
            <a:r>
              <a:rPr lang="ne-NP" sz="2700" b="1" dirty="0"/>
              <a:t>तपाईंजस्तै हुन</a:t>
            </a:r>
            <a:r>
              <a:rPr lang="en-US" sz="2700" b="1" dirty="0"/>
              <a:t>, </a:t>
            </a:r>
            <a:r>
              <a:rPr lang="ne-NP" sz="2700" b="1" dirty="0"/>
              <a:t>धेरै कोसिस म गर्दछु</a:t>
            </a:r>
            <a:r>
              <a:rPr lang="en-US" sz="2700" b="1" dirty="0"/>
              <a:t>,</a:t>
            </a:r>
          </a:p>
          <a:p>
            <a:pPr algn="ctr">
              <a:lnSpc>
                <a:spcPct val="150000"/>
              </a:lnSpc>
            </a:pPr>
            <a:r>
              <a:rPr lang="en-US" sz="2700" b="1" dirty="0" err="1"/>
              <a:t>Tapai</a:t>
            </a:r>
            <a:r>
              <a:rPr lang="en-US" sz="2700" b="1" dirty="0"/>
              <a:t> </a:t>
            </a:r>
            <a:r>
              <a:rPr lang="en-US" sz="2700" b="1" dirty="0" err="1"/>
              <a:t>Sangai</a:t>
            </a:r>
            <a:r>
              <a:rPr lang="en-US" sz="2700" b="1" dirty="0"/>
              <a:t> </a:t>
            </a:r>
            <a:r>
              <a:rPr lang="en-US" sz="2700" b="1" dirty="0" err="1"/>
              <a:t>Hidna</a:t>
            </a:r>
            <a:r>
              <a:rPr lang="en-US" sz="2700" b="1" dirty="0"/>
              <a:t> </a:t>
            </a:r>
            <a:r>
              <a:rPr lang="en-US" sz="2700" b="1" dirty="0" err="1"/>
              <a:t>Tapai</a:t>
            </a:r>
            <a:r>
              <a:rPr lang="en-US" sz="2700" b="1" dirty="0"/>
              <a:t> </a:t>
            </a:r>
            <a:r>
              <a:rPr lang="en-US" sz="2700" b="1" dirty="0" err="1"/>
              <a:t>Jastai</a:t>
            </a:r>
            <a:r>
              <a:rPr lang="en-US" sz="2700" b="1" dirty="0"/>
              <a:t> Huna, </a:t>
            </a:r>
            <a:r>
              <a:rPr lang="en-US" sz="2700" b="1" dirty="0" err="1"/>
              <a:t>Dherai</a:t>
            </a:r>
            <a:r>
              <a:rPr lang="en-US" sz="2700" b="1" dirty="0"/>
              <a:t> </a:t>
            </a:r>
            <a:r>
              <a:rPr lang="en-US" sz="2700" b="1" dirty="0" err="1"/>
              <a:t>Kosis</a:t>
            </a:r>
            <a:r>
              <a:rPr lang="en-US" sz="2700" b="1" dirty="0"/>
              <a:t> Mo Garda Chu </a:t>
            </a:r>
          </a:p>
          <a:p>
            <a:pPr algn="ctr">
              <a:lnSpc>
                <a:spcPct val="150000"/>
              </a:lnSpc>
            </a:pPr>
            <a:r>
              <a:rPr lang="en-US" sz="2700" b="1" dirty="0"/>
              <a:t> </a:t>
            </a:r>
            <a:r>
              <a:rPr lang="ne-NP" sz="2700" b="1" dirty="0"/>
              <a:t>कहिलकाहीँ मलाई</a:t>
            </a:r>
            <a:r>
              <a:rPr lang="en-US" sz="2700" b="1" dirty="0"/>
              <a:t>, </a:t>
            </a:r>
            <a:r>
              <a:rPr lang="ne-NP" sz="2700" b="1" dirty="0"/>
              <a:t>तपाई नजिक आउन मन लाग्दैन</a:t>
            </a:r>
            <a:r>
              <a:rPr lang="en-US" sz="27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en-US" sz="2700" b="1" dirty="0" err="1"/>
              <a:t>Kahilay</a:t>
            </a:r>
            <a:r>
              <a:rPr lang="en-US" sz="2700" b="1" dirty="0"/>
              <a:t> </a:t>
            </a:r>
            <a:r>
              <a:rPr lang="en-US" sz="2700" b="1" dirty="0" err="1"/>
              <a:t>Kahi</a:t>
            </a:r>
            <a:r>
              <a:rPr lang="en-US" sz="2700" b="1" dirty="0"/>
              <a:t> </a:t>
            </a:r>
            <a:r>
              <a:rPr lang="en-US" sz="2700" b="1" dirty="0" err="1"/>
              <a:t>Malai</a:t>
            </a:r>
            <a:r>
              <a:rPr lang="en-US" sz="2700" b="1" dirty="0"/>
              <a:t> </a:t>
            </a:r>
            <a:r>
              <a:rPr lang="en-US" sz="2700" b="1" dirty="0" err="1"/>
              <a:t>Tapai</a:t>
            </a:r>
            <a:r>
              <a:rPr lang="en-US" sz="2700" b="1" dirty="0"/>
              <a:t> </a:t>
            </a:r>
            <a:r>
              <a:rPr lang="en-US" sz="2700" b="1" dirty="0" err="1"/>
              <a:t>Najik</a:t>
            </a:r>
            <a:r>
              <a:rPr lang="en-US" sz="2700" b="1" dirty="0"/>
              <a:t> </a:t>
            </a:r>
            <a:r>
              <a:rPr lang="en-US" sz="2700" b="1" dirty="0" err="1"/>
              <a:t>Aauna</a:t>
            </a:r>
            <a:r>
              <a:rPr lang="en-US" sz="2700" b="1" dirty="0"/>
              <a:t> Mana </a:t>
            </a:r>
            <a:r>
              <a:rPr lang="en-US" sz="2700" b="1" dirty="0" err="1"/>
              <a:t>Lagdaina</a:t>
            </a:r>
            <a:r>
              <a:rPr lang="en-US" sz="27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ne-NP" sz="2700" b="1" dirty="0"/>
              <a:t>जति टाढो जान्छु म</a:t>
            </a:r>
            <a:r>
              <a:rPr lang="en-US" sz="2700" b="1" dirty="0"/>
              <a:t>, </a:t>
            </a:r>
            <a:r>
              <a:rPr lang="ne-NP" sz="2700" b="1" dirty="0"/>
              <a:t>त्यति खाली हुन्छु म </a:t>
            </a:r>
            <a:endParaRPr lang="en-US" sz="2700" b="1" dirty="0"/>
          </a:p>
          <a:p>
            <a:pPr algn="ctr">
              <a:lnSpc>
                <a:spcPct val="150000"/>
              </a:lnSpc>
            </a:pPr>
            <a:r>
              <a:rPr lang="en-US" sz="2700" b="1" dirty="0" err="1"/>
              <a:t>Jati</a:t>
            </a:r>
            <a:r>
              <a:rPr lang="en-US" sz="2700" b="1" dirty="0"/>
              <a:t> Tada </a:t>
            </a:r>
            <a:r>
              <a:rPr lang="en-US" sz="2700" b="1" dirty="0" err="1"/>
              <a:t>Janchu</a:t>
            </a:r>
            <a:r>
              <a:rPr lang="en-US" sz="2700" b="1" dirty="0"/>
              <a:t> ma </a:t>
            </a:r>
            <a:r>
              <a:rPr lang="en-US" sz="2700" b="1" dirty="0" err="1"/>
              <a:t>Teyti</a:t>
            </a:r>
            <a:r>
              <a:rPr lang="en-US" sz="2700" b="1" dirty="0"/>
              <a:t> Khali </a:t>
            </a:r>
            <a:r>
              <a:rPr lang="en-US" sz="2700" b="1" dirty="0" err="1"/>
              <a:t>Hunchu</a:t>
            </a:r>
            <a:r>
              <a:rPr lang="en-US" sz="2700" b="1" dirty="0"/>
              <a:t> Ma </a:t>
            </a:r>
          </a:p>
          <a:p>
            <a:pPr algn="ctr">
              <a:lnSpc>
                <a:spcPct val="150000"/>
              </a:lnSpc>
            </a:pPr>
            <a:r>
              <a:rPr lang="ne-NP" sz="2700" b="1" dirty="0"/>
              <a:t>तपाईं जीवन हो मेरो</a:t>
            </a:r>
            <a:r>
              <a:rPr lang="en-US" sz="2700" b="1" dirty="0"/>
              <a:t>, </a:t>
            </a:r>
            <a:r>
              <a:rPr lang="ne-NP" sz="2700" b="1" dirty="0"/>
              <a:t>अब भाग्न सक्दिनँ ।</a:t>
            </a:r>
            <a:endParaRPr lang="en-US" sz="2700" b="1" dirty="0"/>
          </a:p>
          <a:p>
            <a:pPr algn="ctr">
              <a:lnSpc>
                <a:spcPct val="150000"/>
              </a:lnSpc>
            </a:pPr>
            <a:r>
              <a:rPr lang="en-US" sz="2700" b="1" dirty="0" err="1"/>
              <a:t>Tapai</a:t>
            </a:r>
            <a:r>
              <a:rPr lang="en-US" sz="2700" b="1" dirty="0"/>
              <a:t> </a:t>
            </a:r>
            <a:r>
              <a:rPr lang="en-US" sz="2700" b="1" dirty="0" err="1"/>
              <a:t>Jeewan</a:t>
            </a:r>
            <a:r>
              <a:rPr lang="en-US" sz="2700" b="1" dirty="0"/>
              <a:t> </a:t>
            </a:r>
            <a:r>
              <a:rPr lang="en-US" sz="2700" b="1" dirty="0" err="1"/>
              <a:t>Hau</a:t>
            </a:r>
            <a:r>
              <a:rPr lang="en-US" sz="2700" b="1" dirty="0"/>
              <a:t> Mero  Ava </a:t>
            </a:r>
            <a:r>
              <a:rPr lang="en-US" sz="2700" b="1" dirty="0" err="1"/>
              <a:t>Bhagna</a:t>
            </a:r>
            <a:r>
              <a:rPr lang="en-US" sz="2700" b="1" dirty="0"/>
              <a:t> </a:t>
            </a:r>
            <a:r>
              <a:rPr lang="en-US" sz="2700" b="1" dirty="0" err="1"/>
              <a:t>Sakdina</a:t>
            </a:r>
            <a:r>
              <a:rPr lang="en-US" sz="2700" b="1" dirty="0"/>
              <a:t>..</a:t>
            </a:r>
          </a:p>
          <a:p>
            <a:pPr algn="ctr">
              <a:lnSpc>
                <a:spcPct val="150000"/>
              </a:lnSpc>
            </a:pPr>
            <a:r>
              <a:rPr lang="ne-NP" sz="2700" b="1" dirty="0"/>
              <a:t>बोल्नुहोस्</a:t>
            </a:r>
            <a:r>
              <a:rPr lang="en-US" sz="2700" b="1" dirty="0"/>
              <a:t>, </a:t>
            </a:r>
            <a:r>
              <a:rPr lang="ne-NP" sz="2700" b="1" dirty="0"/>
              <a:t>जे</a:t>
            </a:r>
            <a:r>
              <a:rPr lang="en-US" sz="2700" b="1" dirty="0"/>
              <a:t>……… </a:t>
            </a:r>
            <a:r>
              <a:rPr lang="en-US" sz="2700" b="1" dirty="0" err="1"/>
              <a:t>Bolnu</a:t>
            </a:r>
            <a:r>
              <a:rPr lang="en-US" sz="2700" b="1" dirty="0"/>
              <a:t> Hos………………………….</a:t>
            </a:r>
          </a:p>
          <a:p>
            <a:pPr algn="ctr">
              <a:lnSpc>
                <a:spcPct val="150000"/>
              </a:lnSpc>
            </a:pPr>
            <a:endParaRPr lang="en-US" sz="27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995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</Words>
  <Application>Microsoft Macintosh PowerPoint</Application>
  <PresentationFormat>Widescreen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2021-09-06T02:36:30Z</dcterms:created>
  <dcterms:modified xsi:type="dcterms:W3CDTF">2021-09-06T02:37:10Z</dcterms:modified>
</cp:coreProperties>
</file>