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441" r:id="rId2"/>
    <p:sldId id="438" r:id="rId3"/>
    <p:sldId id="43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73"/>
    <p:restoredTop sz="95775"/>
  </p:normalViewPr>
  <p:slideViewPr>
    <p:cSldViewPr snapToGrid="0" snapToObjects="1">
      <p:cViewPr varScale="1">
        <p:scale>
          <a:sx n="46" d="100"/>
          <a:sy n="46" d="100"/>
        </p:scale>
        <p:origin x="200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C1D3C-22F0-2D44-9421-7809334BC84B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DFE52-536E-C047-9E8A-690DEF772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29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02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89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9AAA-F7D7-C942-BC84-F6FE5BD67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53DD1D-27CD-EC43-913E-95D69E488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5103E-11F9-5B4F-A051-C3D6CF310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0A8D4-9712-2F45-96C3-68F027BB1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2A450-A9E7-8743-91D6-2A162ED7F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5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7BF26-765B-EE49-957F-7FF2A65B5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35A03-BD30-DA43-80D2-D46337117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ED723-AC29-EC48-ACD1-53CDAED53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CC134-B646-E442-B16E-75AC435A7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10B0D-7059-B144-A9D1-164FE0A3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4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99A2-66F9-3947-8311-8F069EDA9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C8F5C-6293-984D-AF01-9D03EDDC3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9E261-762F-5842-BC24-860B1C214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E7356-7D74-FE48-9593-603DB1C4F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B8080-5293-554C-84A2-D65428471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3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B667-E10E-9B4B-B13D-874256F3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38BF5-6994-4041-A5F0-9E057D836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4D2F0-7498-6242-8B21-3C82BF706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DE111-C5BF-9B4D-8F51-456564DD7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32B03-34D4-D745-AE7D-0C4DA825D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5CFBA-735F-2F43-9EEF-7D378123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6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D040F-34E6-3D4F-8AF3-794923F75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84912-2505-DC47-A651-0871DB943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4EC2E0-AA25-5B4B-BB5C-BD373539C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CBF268-410C-5F41-A1CC-52714C2B91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7D10B5-BFE4-ED4C-856C-B4DBB750A3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AD129-907D-0E42-A072-44F23361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A751C-DDC0-EF46-8C49-876E056F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7B930B-B83B-A741-85D7-96D91517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B4DE-A7A4-1C46-BABC-6568EA7E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9B75D-7099-8E4B-9FBC-F567BA94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E915B-37C6-6542-8D50-88A0CAE0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5CB17-A282-4947-A35F-762A2497C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1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0B2D5-C2E8-FE42-B664-1C1EE76F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B4B75-EA2E-F544-BD7A-31A8E4C02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7FEBA-D9CF-4548-9D27-51B1F5C44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0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DDE3-3A45-384A-B361-DBC0AC8F7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A4870-6E1C-5B40-8B8D-BC2CD1CF3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FBEF0-7B7C-294E-B5F1-C7BFDAFAD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BC84F-33DD-CE4E-95F5-992B018E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2B2B20-D5DA-C540-90EA-05BDB481A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81D4B-7ABB-D44B-A1EB-D51470BD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03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1BA95-8966-6B48-832F-9FA816155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101B4F-885D-0E49-94E8-69CDCD61F6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258A0-C852-044F-A856-D28ECEF31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04BAF-0E20-0C41-B383-A3D8A79F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2DFF8-286E-A742-B7E1-B7229496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D3D7F-9DF7-0649-8EAB-E33728EA3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9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2FD3D-222D-D846-BA8E-302576C84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1C0C33-E029-7B4A-BD13-7403E4FA6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26BF0-529A-5A49-B238-AADC67430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C460C-0787-3E4E-837B-1E0193BB0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C9B04-3828-2A42-B1D0-DFD2806C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3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F23D81-7EEA-514F-9395-7E276BE57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9318BA-AAAE-DE44-8BAE-8F32113CE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CEFDD-E5E9-5149-8450-0795A21F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36876-6419-EB4D-A125-33FE3A59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9A71-B9A2-3644-8CD5-7FFCACB7B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9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F6BE2A-D7B2-1441-93CC-B77A7AFB9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22DC1-6047-904C-BD7A-8E3BF6D14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107D1-6960-E449-8FC0-5A4CF2022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EF6C6-E58B-1C4F-8C07-6A29B66F63A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787BA-4B3C-C84E-B0FE-F6048FAB3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D6F78-A973-C240-AB40-8A10C590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25F23-7A3D-EA4A-82E0-4015CD284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3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5467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72D274-4FED-9E4D-A4F9-C86A2B19AE57}"/>
              </a:ext>
            </a:extLst>
          </p:cNvPr>
          <p:cNvSpPr/>
          <p:nvPr/>
        </p:nvSpPr>
        <p:spPr>
          <a:xfrm>
            <a:off x="-135467" y="0"/>
            <a:ext cx="12462933" cy="689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5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चाहे तुम को दिल से</a:t>
            </a: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5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गाए ये गीत मिल के</a:t>
            </a:r>
            <a:endParaRPr lang="en-US" sz="5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/>
              <a:t>Chahe</a:t>
            </a:r>
            <a:r>
              <a:rPr lang="en-US" sz="5000" b="1" dirty="0"/>
              <a:t> Tum Ko </a:t>
            </a:r>
            <a:r>
              <a:rPr lang="en-US" sz="5000" b="1" dirty="0" err="1"/>
              <a:t>Dil</a:t>
            </a:r>
            <a:r>
              <a:rPr lang="en-US" sz="5000" b="1" dirty="0"/>
              <a:t> Se, </a:t>
            </a:r>
            <a:r>
              <a:rPr lang="en-US" sz="5000" b="1" dirty="0" err="1"/>
              <a:t>Gaae</a:t>
            </a:r>
            <a:r>
              <a:rPr lang="en-US" sz="5000" b="1" dirty="0"/>
              <a:t> Ye </a:t>
            </a:r>
            <a:r>
              <a:rPr lang="en-US" sz="5000" b="1" dirty="0" err="1"/>
              <a:t>Geet</a:t>
            </a:r>
            <a:r>
              <a:rPr lang="en-US" sz="5000" b="1" dirty="0"/>
              <a:t> Mil </a:t>
            </a:r>
            <a:r>
              <a:rPr lang="en-US" sz="5000" b="1" dirty="0" err="1"/>
              <a:t>Ke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ne-NP" sz="5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तेरे नाम </a:t>
            </a: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5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येशु नाम की जय – २</a:t>
            </a:r>
            <a:endParaRPr lang="en-US" sz="5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5000" b="1" dirty="0" err="1"/>
              <a:t>Tere</a:t>
            </a:r>
            <a:r>
              <a:rPr lang="en-US" sz="5000" b="1" dirty="0"/>
              <a:t> Naam, </a:t>
            </a:r>
            <a:r>
              <a:rPr lang="en-US" sz="5000" b="1" dirty="0" err="1"/>
              <a:t>Yeshu</a:t>
            </a:r>
            <a:r>
              <a:rPr lang="en-US" sz="5000" b="1" dirty="0"/>
              <a:t> Naam Ki Jai - 2</a:t>
            </a:r>
          </a:p>
          <a:p>
            <a:pPr algn="ctr">
              <a:lnSpc>
                <a:spcPct val="150000"/>
              </a:lnSpc>
            </a:pPr>
            <a:r>
              <a:rPr lang="en-US" sz="5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endParaRPr lang="en-US" sz="5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52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49AB3B-3F21-A44E-967E-5348643B0CB1}"/>
              </a:ext>
            </a:extLst>
          </p:cNvPr>
          <p:cNvSpPr/>
          <p:nvPr/>
        </p:nvSpPr>
        <p:spPr>
          <a:xfrm>
            <a:off x="135467" y="651316"/>
            <a:ext cx="1219200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जिस नाम में है ज़िन्दगी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वो नाम है येशु मसीह</a:t>
            </a: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Jis</a:t>
            </a:r>
            <a:r>
              <a:rPr lang="en-US" sz="4000" b="1" dirty="0"/>
              <a:t> Naam Me Hai </a:t>
            </a:r>
            <a:r>
              <a:rPr lang="en-US" sz="4000" b="1" dirty="0" err="1"/>
              <a:t>Zindagi</a:t>
            </a:r>
            <a:r>
              <a:rPr lang="en-US" sz="4000" b="1" dirty="0"/>
              <a:t>, Wo Naam Hai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Mashi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जिस नाम में है बंदगी</a:t>
            </a:r>
            <a:r>
              <a:rPr lang="en-US" sz="4000" b="1" dirty="0"/>
              <a:t>, </a:t>
            </a:r>
            <a:r>
              <a:rPr lang="ne-NP" sz="4000" b="1" dirty="0"/>
              <a:t>वो नाम है येशु मसीह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Jis</a:t>
            </a:r>
            <a:r>
              <a:rPr lang="en-US" sz="4000" b="1" dirty="0"/>
              <a:t> Naam Me Hai </a:t>
            </a:r>
            <a:r>
              <a:rPr lang="en-US" sz="4000" b="1" dirty="0" err="1"/>
              <a:t>Bandagi</a:t>
            </a:r>
            <a:r>
              <a:rPr lang="en-US" sz="4000" b="1" dirty="0"/>
              <a:t>, Wo Naam Hai </a:t>
            </a:r>
            <a:r>
              <a:rPr lang="en-US" sz="4000" b="1" dirty="0" err="1"/>
              <a:t>Yeshu</a:t>
            </a:r>
            <a:r>
              <a:rPr lang="en-US" sz="4000" b="1" dirty="0"/>
              <a:t> Masih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येशु नाम येशु नाम – ६</a:t>
            </a:r>
            <a:r>
              <a:rPr lang="en-US" sz="4000" b="1" dirty="0"/>
              <a:t> </a:t>
            </a:r>
            <a:r>
              <a:rPr lang="en-US" sz="4000" b="1" dirty="0" err="1"/>
              <a:t>Yeshu</a:t>
            </a:r>
            <a:r>
              <a:rPr lang="en-US" sz="4000" b="1" dirty="0"/>
              <a:t> Naam </a:t>
            </a:r>
            <a:r>
              <a:rPr lang="en-US" sz="4000" b="1" dirty="0" err="1"/>
              <a:t>Yeshu</a:t>
            </a:r>
            <a:r>
              <a:rPr lang="en-US" sz="4000" b="1" dirty="0"/>
              <a:t> Naam -6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की जय ...</a:t>
            </a:r>
            <a:r>
              <a:rPr lang="en-US" sz="4000" b="1" dirty="0"/>
              <a:t> Ki Jai...</a:t>
            </a:r>
          </a:p>
        </p:txBody>
      </p:sp>
    </p:spTree>
    <p:extLst>
      <p:ext uri="{BB962C8B-B14F-4D97-AF65-F5344CB8AC3E}">
        <p14:creationId xmlns:p14="http://schemas.microsoft.com/office/powerpoint/2010/main" val="88850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52A942-5DCA-0248-8BFE-0EB12F7B1610}"/>
              </a:ext>
            </a:extLst>
          </p:cNvPr>
          <p:cNvSpPr/>
          <p:nvPr/>
        </p:nvSpPr>
        <p:spPr>
          <a:xfrm>
            <a:off x="0" y="360494"/>
            <a:ext cx="12192000" cy="6485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येशु नाम में मिलती है क्षमा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येशु नाम में मिलती है शिफा</a:t>
            </a: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Naam Me </a:t>
            </a:r>
            <a:r>
              <a:rPr lang="en-US" sz="3500" b="1" dirty="0" err="1"/>
              <a:t>Milti</a:t>
            </a:r>
            <a:r>
              <a:rPr lang="en-US" sz="3500" b="1" dirty="0"/>
              <a:t> Hai Kshama, </a:t>
            </a:r>
            <a:r>
              <a:rPr lang="en-US" sz="3500" b="1" dirty="0" err="1"/>
              <a:t>Yeshu</a:t>
            </a:r>
            <a:r>
              <a:rPr lang="en-US" sz="3500" b="1" dirty="0"/>
              <a:t> Naam Me </a:t>
            </a:r>
            <a:r>
              <a:rPr lang="en-US" sz="3500" b="1" dirty="0" err="1"/>
              <a:t>Milti</a:t>
            </a:r>
            <a:r>
              <a:rPr lang="en-US" sz="3500" b="1" dirty="0"/>
              <a:t> Hai </a:t>
            </a:r>
            <a:r>
              <a:rPr lang="en-US" sz="3500" b="1" dirty="0" err="1"/>
              <a:t>Shifa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येशु नाम में मिलती है कृपा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येशु नाम में करना दुआ</a:t>
            </a: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Naam Me </a:t>
            </a:r>
            <a:r>
              <a:rPr lang="en-US" sz="3500" b="1" dirty="0" err="1"/>
              <a:t>Milti</a:t>
            </a:r>
            <a:r>
              <a:rPr lang="en-US" sz="3500" b="1" dirty="0"/>
              <a:t> Hai Kripa, </a:t>
            </a:r>
            <a:r>
              <a:rPr lang="en-US" sz="3500" b="1" dirty="0" err="1"/>
              <a:t>Yeshu</a:t>
            </a:r>
            <a:r>
              <a:rPr lang="en-US" sz="3500" b="1" dirty="0"/>
              <a:t> Naam Me </a:t>
            </a:r>
            <a:r>
              <a:rPr lang="en-US" sz="3500" b="1" dirty="0" err="1"/>
              <a:t>Kerna</a:t>
            </a:r>
            <a:r>
              <a:rPr lang="en-US" sz="3500" b="1" dirty="0"/>
              <a:t> </a:t>
            </a:r>
            <a:r>
              <a:rPr lang="en-US" sz="3500" b="1" dirty="0" err="1"/>
              <a:t>Dua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येशु नाम येशु नाम -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Naam </a:t>
            </a:r>
            <a:r>
              <a:rPr lang="en-US" sz="3500" b="1" dirty="0" err="1"/>
              <a:t>Yeshu</a:t>
            </a:r>
            <a:r>
              <a:rPr lang="en-US" sz="3500" b="1" dirty="0"/>
              <a:t> Naam - 8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की जय ...</a:t>
            </a: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Ki Jai</a:t>
            </a:r>
          </a:p>
        </p:txBody>
      </p:sp>
    </p:spTree>
    <p:extLst>
      <p:ext uri="{BB962C8B-B14F-4D97-AF65-F5344CB8AC3E}">
        <p14:creationId xmlns:p14="http://schemas.microsoft.com/office/powerpoint/2010/main" val="2069569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</Words>
  <Application>Microsoft Macintosh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2021-09-05T03:23:34Z</dcterms:created>
  <dcterms:modified xsi:type="dcterms:W3CDTF">2021-09-05T03:25:26Z</dcterms:modified>
</cp:coreProperties>
</file>