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6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462"/>
    <p:restoredTop sz="95755"/>
  </p:normalViewPr>
  <p:slideViewPr>
    <p:cSldViewPr snapToGrid="0" snapToObjects="1">
      <p:cViewPr varScale="1">
        <p:scale>
          <a:sx n="102" d="100"/>
          <a:sy n="102" d="100"/>
        </p:scale>
        <p:origin x="216"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81EC2-193F-9E45-BAA0-F83EC9BFD9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A46B469-95D4-5B4D-83C8-E394CB5190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4465E3-D93F-094C-8B70-B92F7A79BFE8}"/>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5" name="Footer Placeholder 4">
            <a:extLst>
              <a:ext uri="{FF2B5EF4-FFF2-40B4-BE49-F238E27FC236}">
                <a16:creationId xmlns:a16="http://schemas.microsoft.com/office/drawing/2014/main" id="{C689A116-B279-624E-BEE0-3844829A35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F7638D-CA14-9946-9605-377D65C7CC85}"/>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690667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558B3-C35C-6D48-BA7F-1F5F4E45EC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C73F8B-4561-794A-A10E-8C62C7627B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9B6A5-B870-A440-8A3B-396F0ECBBC46}"/>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5" name="Footer Placeholder 4">
            <a:extLst>
              <a:ext uri="{FF2B5EF4-FFF2-40B4-BE49-F238E27FC236}">
                <a16:creationId xmlns:a16="http://schemas.microsoft.com/office/drawing/2014/main" id="{62116B74-E062-A541-9285-D7882778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45A6CA-DE2B-DE42-AD5E-6455F83D6BCA}"/>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2261412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F245-AAF7-3143-B0D6-106DF8C92B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9C40CC-7C27-CD48-9A89-60EBE0227E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69C0AB-0A0A-4044-8DA9-DF1DBFCFA7B1}"/>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5" name="Footer Placeholder 4">
            <a:extLst>
              <a:ext uri="{FF2B5EF4-FFF2-40B4-BE49-F238E27FC236}">
                <a16:creationId xmlns:a16="http://schemas.microsoft.com/office/drawing/2014/main" id="{142D965A-5D32-674C-A672-9FBF5E5472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49C1C1-427D-5F4B-B1D6-0F13A152B051}"/>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457288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A32CB-E559-A847-8B95-BDCF310992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C4BB6D-754C-624D-A610-2A7A5E5E53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73FFF4-ADA8-294B-9DF4-153392E69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2E2101-E788-C546-9082-34F9E898CAFE}"/>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6" name="Footer Placeholder 5">
            <a:extLst>
              <a:ext uri="{FF2B5EF4-FFF2-40B4-BE49-F238E27FC236}">
                <a16:creationId xmlns:a16="http://schemas.microsoft.com/office/drawing/2014/main" id="{84F19715-E28F-2049-98FB-A638E3FED2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26BE59-A80B-FD41-BBA7-93573CC09AD8}"/>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2850337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A04E0-FEA0-7D48-B221-A8241813E6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72875E-2537-A542-A96D-F850FB70F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C85EDB-D22E-194F-981E-8D69CF6B2C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F1280D-DAAF-924E-B5DC-F8C5A11654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B7F45B-C410-F34F-8E26-0E8A533DF3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7BB620-53C3-C64E-A71D-8C8AB48A373C}"/>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8" name="Footer Placeholder 7">
            <a:extLst>
              <a:ext uri="{FF2B5EF4-FFF2-40B4-BE49-F238E27FC236}">
                <a16:creationId xmlns:a16="http://schemas.microsoft.com/office/drawing/2014/main" id="{EB19A0CF-1BD3-4947-8546-2DF43007287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9589B9-86B1-5A4B-B42D-6D7E741252BF}"/>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1536566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C40FA-0301-B749-9F65-D7E43B2ADA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53FE83-B7AE-ED43-A79E-8C9827737E7D}"/>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4" name="Footer Placeholder 3">
            <a:extLst>
              <a:ext uri="{FF2B5EF4-FFF2-40B4-BE49-F238E27FC236}">
                <a16:creationId xmlns:a16="http://schemas.microsoft.com/office/drawing/2014/main" id="{2C0C0917-EA8C-C145-B666-48D905BB57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E6E176-96BC-0F40-888B-2A77CF1B5BE9}"/>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3524349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701117-2E26-9E42-9DE3-8A091BA7DCBA}"/>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3" name="Footer Placeholder 2">
            <a:extLst>
              <a:ext uri="{FF2B5EF4-FFF2-40B4-BE49-F238E27FC236}">
                <a16:creationId xmlns:a16="http://schemas.microsoft.com/office/drawing/2014/main" id="{84B57E76-D1A5-A545-8761-3B38372E17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4E5D7C-C787-5247-91DF-3B6C870F8BA3}"/>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152202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4554-A78E-5745-9AD4-D7C144B732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72EB91B-2A2C-844F-ACA6-0CBE9E4767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612800-2869-3B41-9206-78F19FA79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9B8053-036B-F24D-9331-EAA3512F315D}"/>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6" name="Footer Placeholder 5">
            <a:extLst>
              <a:ext uri="{FF2B5EF4-FFF2-40B4-BE49-F238E27FC236}">
                <a16:creationId xmlns:a16="http://schemas.microsoft.com/office/drawing/2014/main" id="{5F98331B-6A5C-D14A-9158-F9C19123F0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79BB2D-BEC6-E04C-90FC-86A8B947DDBC}"/>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432697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68180-ACEF-6F43-89A6-D7F5C97316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12D89B-170A-A444-A235-E13A789606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4EA21B-292C-614D-BEC7-7E72CA2C00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309446-C2FB-104B-B953-679EE5260E6C}"/>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6" name="Footer Placeholder 5">
            <a:extLst>
              <a:ext uri="{FF2B5EF4-FFF2-40B4-BE49-F238E27FC236}">
                <a16:creationId xmlns:a16="http://schemas.microsoft.com/office/drawing/2014/main" id="{4E634408-B4DE-944D-B794-678A9F6C3E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CFF063-24BD-3648-A64F-11D923803679}"/>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234961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B19B2-A61D-9B4F-AF4E-B8BDE00127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DC1F6E-10CF-0448-9A74-72AAF870A6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F58B22-EB92-444C-91DF-E7240320FCAF}"/>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5" name="Footer Placeholder 4">
            <a:extLst>
              <a:ext uri="{FF2B5EF4-FFF2-40B4-BE49-F238E27FC236}">
                <a16:creationId xmlns:a16="http://schemas.microsoft.com/office/drawing/2014/main" id="{C1C365A5-F3B4-344F-9906-E06A207A01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EC7DCB-451D-B048-947A-8BD222E99D33}"/>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520820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459166-6406-EA42-A9D0-8A3F99520B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08DBFF-BC01-7045-8524-3D296B1374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6828C-7DCF-C74D-8A78-F28A5A089E8E}"/>
              </a:ext>
            </a:extLst>
          </p:cNvPr>
          <p:cNvSpPr>
            <a:spLocks noGrp="1"/>
          </p:cNvSpPr>
          <p:nvPr>
            <p:ph type="dt" sz="half" idx="10"/>
          </p:nvPr>
        </p:nvSpPr>
        <p:spPr/>
        <p:txBody>
          <a:bodyPr/>
          <a:lstStyle/>
          <a:p>
            <a:fld id="{D4E945D9-7329-3448-868F-BDBAD6A10F17}" type="datetimeFigureOut">
              <a:rPr lang="en-US" smtClean="0"/>
              <a:t>9/13/21</a:t>
            </a:fld>
            <a:endParaRPr lang="en-US"/>
          </a:p>
        </p:txBody>
      </p:sp>
      <p:sp>
        <p:nvSpPr>
          <p:cNvPr id="5" name="Footer Placeholder 4">
            <a:extLst>
              <a:ext uri="{FF2B5EF4-FFF2-40B4-BE49-F238E27FC236}">
                <a16:creationId xmlns:a16="http://schemas.microsoft.com/office/drawing/2014/main" id="{A8930E4D-D34C-4F48-AB04-B86C37DCA4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0C445-B87E-5B43-9185-E24A3009472B}"/>
              </a:ext>
            </a:extLst>
          </p:cNvPr>
          <p:cNvSpPr>
            <a:spLocks noGrp="1"/>
          </p:cNvSpPr>
          <p:nvPr>
            <p:ph type="sldNum" sz="quarter" idx="12"/>
          </p:nvPr>
        </p:nvSpPr>
        <p:spPr/>
        <p:txBody>
          <a:bodyPr/>
          <a:lstStyle/>
          <a:p>
            <a:fld id="{126449D0-0670-1049-B19D-BCE82DB5F042}" type="slidenum">
              <a:rPr lang="en-US" smtClean="0"/>
              <a:t>‹#›</a:t>
            </a:fld>
            <a:endParaRPr lang="en-US"/>
          </a:p>
        </p:txBody>
      </p:sp>
    </p:spTree>
    <p:extLst>
      <p:ext uri="{BB962C8B-B14F-4D97-AF65-F5344CB8AC3E}">
        <p14:creationId xmlns:p14="http://schemas.microsoft.com/office/powerpoint/2010/main" val="2908794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48F192-6CCA-4340-B4E6-A16F9323A3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65AA24-AFD6-0A4D-AB99-4626571E4E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EB0D5-A40B-9B49-A510-BBB625E16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E945D9-7329-3448-868F-BDBAD6A10F17}" type="datetimeFigureOut">
              <a:rPr lang="en-US" smtClean="0"/>
              <a:t>9/13/21</a:t>
            </a:fld>
            <a:endParaRPr lang="en-US"/>
          </a:p>
        </p:txBody>
      </p:sp>
      <p:sp>
        <p:nvSpPr>
          <p:cNvPr id="5" name="Footer Placeholder 4">
            <a:extLst>
              <a:ext uri="{FF2B5EF4-FFF2-40B4-BE49-F238E27FC236}">
                <a16:creationId xmlns:a16="http://schemas.microsoft.com/office/drawing/2014/main" id="{5D108F24-4063-0B40-9656-ADC651BB31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BEC9ED6-3BEF-5B4A-B6D1-E4F93ADA99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449D0-0670-1049-B19D-BCE82DB5F042}" type="slidenum">
              <a:rPr lang="en-US" smtClean="0"/>
              <a:t>‹#›</a:t>
            </a:fld>
            <a:endParaRPr lang="en-US"/>
          </a:p>
        </p:txBody>
      </p:sp>
    </p:spTree>
    <p:extLst>
      <p:ext uri="{BB962C8B-B14F-4D97-AF65-F5344CB8AC3E}">
        <p14:creationId xmlns:p14="http://schemas.microsoft.com/office/powerpoint/2010/main" val="3385350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1" y="0"/>
            <a:ext cx="12192001" cy="6338455"/>
          </a:xfrm>
        </p:spPr>
        <p:txBody>
          <a:bodyPr>
            <a:noAutofit/>
          </a:bodyPr>
          <a:lstStyle/>
          <a:p>
            <a:pPr>
              <a:lnSpc>
                <a:spcPct val="150000"/>
              </a:lnSpc>
            </a:pPr>
            <a:br>
              <a:rPr lang="en-US" sz="3000" b="1" dirty="0">
                <a:latin typeface="+mn-lt"/>
                <a:cs typeface="Times New Roman" panose="02020603050405020304" pitchFamily="18" charset="0"/>
              </a:rPr>
            </a:br>
            <a:br>
              <a:rPr lang="en-US" sz="3000" b="1" dirty="0">
                <a:latin typeface="+mn-lt"/>
                <a:cs typeface="Times New Roman" panose="02020603050405020304" pitchFamily="18" charset="0"/>
              </a:rPr>
            </a:br>
            <a:br>
              <a:rPr lang="en-US" sz="3000" b="1" dirty="0">
                <a:latin typeface="+mn-lt"/>
                <a:cs typeface="Times New Roman" panose="02020603050405020304" pitchFamily="18" charset="0"/>
              </a:rPr>
            </a:br>
            <a:br>
              <a:rPr lang="en-US" sz="3000" b="1" dirty="0">
                <a:latin typeface="+mn-lt"/>
                <a:cs typeface="Times New Roman" panose="02020603050405020304" pitchFamily="18" charset="0"/>
              </a:rPr>
            </a:br>
            <a:r>
              <a:rPr lang="ne-NP" sz="3000" b="1" dirty="0">
                <a:latin typeface="+mn-lt"/>
              </a:rPr>
              <a:t>दाऊदले गोल्यतको गुफन से मारा</a:t>
            </a:r>
            <a:br>
              <a:rPr lang="en-US" sz="3000" b="1" dirty="0">
                <a:latin typeface="+mn-lt"/>
              </a:rPr>
            </a:b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Daood</a:t>
            </a:r>
            <a:r>
              <a:rPr lang="en-US" sz="3000" b="1" dirty="0">
                <a:latin typeface="+mn-lt"/>
                <a:cs typeface="Times New Roman" panose="02020603050405020304" pitchFamily="18" charset="0"/>
              </a:rPr>
              <a:t> Ne </a:t>
            </a:r>
            <a:r>
              <a:rPr lang="en-US" sz="3000" b="1" dirty="0" err="1">
                <a:latin typeface="+mn-lt"/>
                <a:cs typeface="Times New Roman" panose="02020603050405020304" pitchFamily="18" charset="0"/>
              </a:rPr>
              <a:t>Goliathko</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Gophan</a:t>
            </a:r>
            <a:r>
              <a:rPr lang="en-US" sz="3000" b="1" dirty="0">
                <a:latin typeface="+mn-lt"/>
                <a:cs typeface="Times New Roman" panose="02020603050405020304" pitchFamily="18" charset="0"/>
              </a:rPr>
              <a:t> Se </a:t>
            </a:r>
            <a:r>
              <a:rPr lang="en-US" sz="3000" b="1" dirty="0" err="1">
                <a:latin typeface="+mn-lt"/>
                <a:cs typeface="Times New Roman" panose="02020603050405020304" pitchFamily="18" charset="0"/>
              </a:rPr>
              <a:t>Maara</a:t>
            </a:r>
            <a:r>
              <a:rPr lang="en-US" sz="3000" b="1" dirty="0">
                <a:latin typeface="+mn-lt"/>
                <a:cs typeface="Times New Roman" panose="02020603050405020304" pitchFamily="18" charset="0"/>
              </a:rPr>
              <a:t> )2</a:t>
            </a:r>
            <a:br>
              <a:rPr lang="en-US" sz="3000" b="1" dirty="0">
                <a:latin typeface="+mn-lt"/>
                <a:cs typeface="Times New Roman" panose="02020603050405020304" pitchFamily="18" charset="0"/>
              </a:rPr>
            </a:br>
            <a:r>
              <a:rPr lang="en-US" sz="3000" b="1" dirty="0">
                <a:latin typeface="+mn-lt"/>
                <a:cs typeface="Times New Roman" panose="02020603050405020304" pitchFamily="18" charset="0"/>
              </a:rPr>
              <a:t>(</a:t>
            </a:r>
            <a:r>
              <a:rPr lang="ne-NP" sz="3000" b="1" dirty="0">
                <a:latin typeface="+mn-lt"/>
              </a:rPr>
              <a:t>घुमाघुमाके मारा) (४)</a:t>
            </a:r>
            <a:br>
              <a:rPr lang="en-US" sz="3000" b="1" dirty="0">
                <a:latin typeface="+mn-lt"/>
              </a:rPr>
            </a:b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Ghuma</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Ghuma</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Ke</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Maara</a:t>
            </a:r>
            <a:r>
              <a:rPr lang="en-US" sz="3000" b="1" dirty="0">
                <a:latin typeface="+mn-lt"/>
                <a:cs typeface="Times New Roman" panose="02020603050405020304" pitchFamily="18" charset="0"/>
              </a:rPr>
              <a:t> )2</a:t>
            </a:r>
            <a:br>
              <a:rPr lang="en-US" sz="3000" b="1" dirty="0">
                <a:latin typeface="+mn-lt"/>
                <a:cs typeface="Times New Roman" panose="02020603050405020304" pitchFamily="18" charset="0"/>
              </a:rPr>
            </a:br>
            <a:r>
              <a:rPr lang="en-US" sz="3000" b="1" dirty="0">
                <a:latin typeface="+mn-lt"/>
                <a:cs typeface="Times New Roman" panose="02020603050405020304" pitchFamily="18" charset="0"/>
              </a:rPr>
              <a:t> </a:t>
            </a:r>
            <a:r>
              <a:rPr lang="ne-NP" sz="3000" b="1" dirty="0">
                <a:latin typeface="+mn-lt"/>
              </a:rPr>
              <a:t>एक से नही दो से नही तीन से नही चार से नही</a:t>
            </a:r>
            <a:br>
              <a:rPr lang="en-US" sz="3000" b="1" dirty="0">
                <a:latin typeface="+mn-lt"/>
              </a:rPr>
            </a:b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Ek</a:t>
            </a:r>
            <a:r>
              <a:rPr lang="en-US" sz="3000" b="1" dirty="0">
                <a:latin typeface="+mn-lt"/>
                <a:cs typeface="Times New Roman" panose="02020603050405020304" pitchFamily="18" charset="0"/>
              </a:rPr>
              <a:t> Se </a:t>
            </a:r>
            <a:r>
              <a:rPr lang="en-US" sz="3000" b="1" dirty="0" err="1">
                <a:latin typeface="+mn-lt"/>
                <a:cs typeface="Times New Roman" panose="02020603050405020304" pitchFamily="18" charset="0"/>
              </a:rPr>
              <a:t>Nahin</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Dho</a:t>
            </a:r>
            <a:r>
              <a:rPr lang="en-US" sz="3000" b="1" dirty="0">
                <a:latin typeface="+mn-lt"/>
                <a:cs typeface="Times New Roman" panose="02020603050405020304" pitchFamily="18" charset="0"/>
              </a:rPr>
              <a:t> Se </a:t>
            </a:r>
            <a:r>
              <a:rPr lang="en-US" sz="3000" b="1" dirty="0" err="1">
                <a:latin typeface="+mn-lt"/>
                <a:cs typeface="Times New Roman" panose="02020603050405020304" pitchFamily="18" charset="0"/>
              </a:rPr>
              <a:t>Nahin</a:t>
            </a:r>
            <a:r>
              <a:rPr lang="en-US" sz="3000" b="1" dirty="0">
                <a:latin typeface="+mn-lt"/>
                <a:cs typeface="Times New Roman" panose="02020603050405020304" pitchFamily="18" charset="0"/>
              </a:rPr>
              <a:t> Teen Se </a:t>
            </a:r>
            <a:r>
              <a:rPr lang="en-US" sz="3000" b="1" dirty="0" err="1">
                <a:latin typeface="+mn-lt"/>
                <a:cs typeface="Times New Roman" panose="02020603050405020304" pitchFamily="18" charset="0"/>
              </a:rPr>
              <a:t>Nahin</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Chaar</a:t>
            </a:r>
            <a:r>
              <a:rPr lang="en-US" sz="3000" b="1" dirty="0">
                <a:latin typeface="+mn-lt"/>
                <a:cs typeface="Times New Roman" panose="02020603050405020304" pitchFamily="18" charset="0"/>
              </a:rPr>
              <a:t> Se </a:t>
            </a:r>
            <a:r>
              <a:rPr lang="en-US" sz="3000" b="1" dirty="0" err="1">
                <a:latin typeface="+mn-lt"/>
                <a:cs typeface="Times New Roman" panose="02020603050405020304" pitchFamily="18" charset="0"/>
              </a:rPr>
              <a:t>Nahin</a:t>
            </a:r>
            <a:r>
              <a:rPr lang="en-US" sz="3000" b="1" dirty="0">
                <a:latin typeface="+mn-lt"/>
                <a:cs typeface="Times New Roman" panose="02020603050405020304" pitchFamily="18" charset="0"/>
              </a:rPr>
              <a:t> (2)</a:t>
            </a:r>
            <a:br>
              <a:rPr lang="en-US" sz="3000" b="1" dirty="0">
                <a:latin typeface="+mn-lt"/>
                <a:cs typeface="Times New Roman" panose="02020603050405020304" pitchFamily="18" charset="0"/>
              </a:rPr>
            </a:br>
            <a:r>
              <a:rPr lang="ne-NP" sz="3000" b="1" dirty="0">
                <a:latin typeface="+mn-lt"/>
              </a:rPr>
              <a:t>पाँच पत्थर नदी से लेकर एक पत्थर से मारा</a:t>
            </a:r>
            <a:br>
              <a:rPr lang="en-US" sz="3000" b="1" dirty="0">
                <a:latin typeface="+mn-lt"/>
              </a:rPr>
            </a:br>
            <a:r>
              <a:rPr lang="en-US" sz="3000" b="1" dirty="0" err="1">
                <a:latin typeface="+mn-lt"/>
                <a:cs typeface="Times New Roman" panose="02020603050405020304" pitchFamily="18" charset="0"/>
              </a:rPr>
              <a:t>Paanch</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Patthar</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Nadhi</a:t>
            </a:r>
            <a:r>
              <a:rPr lang="en-US" sz="3000" b="1" dirty="0">
                <a:latin typeface="+mn-lt"/>
                <a:cs typeface="Times New Roman" panose="02020603050405020304" pitchFamily="18" charset="0"/>
              </a:rPr>
              <a:t> Se </a:t>
            </a:r>
            <a:r>
              <a:rPr lang="en-US" sz="3000" b="1" dirty="0" err="1">
                <a:latin typeface="+mn-lt"/>
                <a:cs typeface="Times New Roman" panose="02020603050405020304" pitchFamily="18" charset="0"/>
              </a:rPr>
              <a:t>Uthaakar</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Ek</a:t>
            </a:r>
            <a:r>
              <a:rPr lang="en-US" sz="3000" b="1" dirty="0">
                <a:latin typeface="+mn-lt"/>
                <a:cs typeface="Times New Roman" panose="02020603050405020304" pitchFamily="18" charset="0"/>
              </a:rPr>
              <a:t> </a:t>
            </a:r>
            <a:r>
              <a:rPr lang="en-US" sz="3000" b="1" dirty="0" err="1">
                <a:latin typeface="+mn-lt"/>
                <a:cs typeface="Times New Roman" panose="02020603050405020304" pitchFamily="18" charset="0"/>
              </a:rPr>
              <a:t>Patthar</a:t>
            </a:r>
            <a:r>
              <a:rPr lang="en-US" sz="3000" b="1" dirty="0">
                <a:latin typeface="+mn-lt"/>
                <a:cs typeface="Times New Roman" panose="02020603050405020304" pitchFamily="18" charset="0"/>
              </a:rPr>
              <a:t> Se </a:t>
            </a:r>
            <a:r>
              <a:rPr lang="en-US" sz="3000" b="1" dirty="0" err="1">
                <a:latin typeface="+mn-lt"/>
                <a:cs typeface="Times New Roman" panose="02020603050405020304" pitchFamily="18" charset="0"/>
              </a:rPr>
              <a:t>Maara</a:t>
            </a:r>
            <a:r>
              <a:rPr lang="en-US" sz="3000" b="1" dirty="0">
                <a:latin typeface="+mn-lt"/>
                <a:cs typeface="Times New Roman" panose="02020603050405020304" pitchFamily="18" charset="0"/>
              </a:rPr>
              <a:t> (2)</a:t>
            </a:r>
            <a:br>
              <a:rPr lang="en-US" sz="3000" b="1" dirty="0">
                <a:latin typeface="+mn-lt"/>
                <a:cs typeface="Times New Roman" panose="02020603050405020304" pitchFamily="18" charset="0"/>
              </a:rPr>
            </a:br>
            <a:r>
              <a:rPr lang="en-US" sz="3000" b="1" dirty="0">
                <a:latin typeface="+mn-lt"/>
                <a:cs typeface="Times New Roman" panose="02020603050405020304" pitchFamily="18" charset="0"/>
              </a:rPr>
              <a:t>(</a:t>
            </a:r>
            <a:r>
              <a:rPr lang="ne-NP" sz="3000" b="1" dirty="0">
                <a:latin typeface="+mn-lt"/>
              </a:rPr>
              <a:t>घुमाघुमाके मारा) (४)</a:t>
            </a:r>
            <a:endParaRPr lang="en-US" sz="2500" b="1" dirty="0">
              <a:latin typeface="+mn-lt"/>
              <a:cs typeface="Times New Roman" panose="02020603050405020304" pitchFamily="18" charset="0"/>
            </a:endParaRPr>
          </a:p>
        </p:txBody>
      </p:sp>
    </p:spTree>
    <p:extLst>
      <p:ext uri="{BB962C8B-B14F-4D97-AF65-F5344CB8AC3E}">
        <p14:creationId xmlns:p14="http://schemas.microsoft.com/office/powerpoint/2010/main" val="99414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400800"/>
          </a:xfrm>
        </p:spPr>
        <p:txBody>
          <a:bodyPr>
            <a:noAutofit/>
          </a:bodyPr>
          <a:lstStyle/>
          <a:p>
            <a:pPr>
              <a:lnSpc>
                <a:spcPct val="150000"/>
              </a:lnSpc>
            </a:pPr>
            <a:r>
              <a:rPr lang="en-US" sz="4000" b="1" dirty="0">
                <a:latin typeface="+mn-lt"/>
              </a:rPr>
              <a:t>(</a:t>
            </a:r>
            <a:r>
              <a:rPr lang="ne-NP" sz="4000" b="1" dirty="0">
                <a:latin typeface="+mn-lt"/>
              </a:rPr>
              <a:t>बल से नही</a:t>
            </a:r>
            <a:r>
              <a:rPr lang="en-US" sz="4000" b="1" dirty="0">
                <a:latin typeface="+mn-lt"/>
              </a:rPr>
              <a:t>, </a:t>
            </a:r>
            <a:r>
              <a:rPr lang="ne-NP" sz="4000" b="1" dirty="0">
                <a:latin typeface="+mn-lt"/>
              </a:rPr>
              <a:t>बुद्धी से नही</a:t>
            </a:r>
            <a:r>
              <a:rPr lang="en-US" sz="4000" b="1" dirty="0">
                <a:latin typeface="+mn-lt"/>
              </a:rPr>
              <a:t>, </a:t>
            </a:r>
            <a:r>
              <a:rPr lang="ne-NP" sz="4000" b="1" dirty="0">
                <a:latin typeface="+mn-lt"/>
              </a:rPr>
              <a:t>तिर से नही</a:t>
            </a:r>
            <a:r>
              <a:rPr lang="en-US" sz="4000" b="1" dirty="0">
                <a:latin typeface="+mn-lt"/>
              </a:rPr>
              <a:t>, </a:t>
            </a:r>
            <a:r>
              <a:rPr lang="ne-NP" sz="4000" b="1" dirty="0">
                <a:latin typeface="+mn-lt"/>
              </a:rPr>
              <a:t>शक्ति से नही</a:t>
            </a:r>
            <a:r>
              <a:rPr lang="en-US" sz="4000" b="1" dirty="0">
                <a:latin typeface="+mn-lt"/>
              </a:rPr>
              <a:t>)2</a:t>
            </a:r>
            <a:br>
              <a:rPr lang="en-US" sz="4000" b="1" dirty="0">
                <a:latin typeface="+mn-lt"/>
              </a:rPr>
            </a:br>
            <a:r>
              <a:rPr lang="en-US" sz="4000" b="1" dirty="0">
                <a:latin typeface="+mn-lt"/>
              </a:rPr>
              <a:t>( Bal Se </a:t>
            </a:r>
            <a:r>
              <a:rPr lang="en-US" sz="4000" b="1" dirty="0" err="1">
                <a:latin typeface="+mn-lt"/>
              </a:rPr>
              <a:t>Nahi</a:t>
            </a:r>
            <a:r>
              <a:rPr lang="en-US" sz="4000" b="1" dirty="0">
                <a:latin typeface="+mn-lt"/>
              </a:rPr>
              <a:t>, </a:t>
            </a:r>
            <a:r>
              <a:rPr lang="en-US" sz="4000" b="1" dirty="0" err="1">
                <a:latin typeface="+mn-lt"/>
              </a:rPr>
              <a:t>Budhi</a:t>
            </a:r>
            <a:r>
              <a:rPr lang="en-US" sz="4000" b="1" dirty="0">
                <a:latin typeface="+mn-lt"/>
              </a:rPr>
              <a:t> Se </a:t>
            </a:r>
            <a:r>
              <a:rPr lang="en-US" sz="4000" b="1" dirty="0" err="1">
                <a:latin typeface="+mn-lt"/>
              </a:rPr>
              <a:t>Nahi</a:t>
            </a:r>
            <a:r>
              <a:rPr lang="en-US" sz="4000" b="1" dirty="0">
                <a:latin typeface="+mn-lt"/>
              </a:rPr>
              <a:t>, </a:t>
            </a:r>
            <a:r>
              <a:rPr lang="en-US" sz="4000" b="1" dirty="0" err="1">
                <a:latin typeface="+mn-lt"/>
              </a:rPr>
              <a:t>Tir</a:t>
            </a:r>
            <a:r>
              <a:rPr lang="en-US" sz="4000" b="1" dirty="0">
                <a:latin typeface="+mn-lt"/>
              </a:rPr>
              <a:t> Se </a:t>
            </a:r>
            <a:r>
              <a:rPr lang="en-US" sz="4000" b="1" dirty="0" err="1">
                <a:latin typeface="+mn-lt"/>
              </a:rPr>
              <a:t>Nahi</a:t>
            </a:r>
            <a:r>
              <a:rPr lang="en-US" sz="4000" b="1" dirty="0">
                <a:latin typeface="+mn-lt"/>
              </a:rPr>
              <a:t>, Shakti Se </a:t>
            </a:r>
            <a:r>
              <a:rPr lang="en-US" sz="4000" b="1" dirty="0" err="1">
                <a:latin typeface="+mn-lt"/>
              </a:rPr>
              <a:t>Nahi</a:t>
            </a:r>
            <a:r>
              <a:rPr lang="en-US" sz="4000" b="1" dirty="0">
                <a:latin typeface="+mn-lt"/>
              </a:rPr>
              <a:t>)2</a:t>
            </a:r>
            <a:br>
              <a:rPr lang="en-US" sz="4000" b="1" dirty="0">
                <a:latin typeface="+mn-lt"/>
              </a:rPr>
            </a:br>
            <a:r>
              <a:rPr lang="en-US" sz="4000" b="1" dirty="0">
                <a:latin typeface="+mn-lt"/>
              </a:rPr>
              <a:t>(</a:t>
            </a:r>
            <a:r>
              <a:rPr lang="ne-NP" sz="4000" b="1" dirty="0">
                <a:latin typeface="+mn-lt"/>
              </a:rPr>
              <a:t>जीवित परमेश्वरके</a:t>
            </a:r>
            <a:r>
              <a:rPr lang="en-US" sz="4000" b="1" dirty="0">
                <a:latin typeface="+mn-lt"/>
              </a:rPr>
              <a:t>  </a:t>
            </a:r>
            <a:r>
              <a:rPr lang="ne-NP" sz="4000" b="1" dirty="0">
                <a:latin typeface="+mn-lt"/>
              </a:rPr>
              <a:t>नाउँ से उसने शत्रुको मारा</a:t>
            </a:r>
            <a:r>
              <a:rPr lang="en-US" sz="4000" b="1" dirty="0">
                <a:latin typeface="+mn-lt"/>
              </a:rPr>
              <a:t>)2</a:t>
            </a:r>
            <a:br>
              <a:rPr lang="en-US" sz="4000" b="1" dirty="0">
                <a:latin typeface="+mn-lt"/>
              </a:rPr>
            </a:br>
            <a:r>
              <a:rPr lang="en-US" sz="4000" b="1" dirty="0">
                <a:latin typeface="+mn-lt"/>
              </a:rPr>
              <a:t>( </a:t>
            </a:r>
            <a:r>
              <a:rPr lang="en-US" sz="4000" b="1" dirty="0" err="1">
                <a:latin typeface="+mn-lt"/>
              </a:rPr>
              <a:t>Jiwivit</a:t>
            </a:r>
            <a:r>
              <a:rPr lang="en-US" sz="4000" b="1" dirty="0">
                <a:latin typeface="+mn-lt"/>
              </a:rPr>
              <a:t> </a:t>
            </a:r>
            <a:r>
              <a:rPr lang="en-US" sz="4000" b="1" dirty="0" err="1">
                <a:latin typeface="+mn-lt"/>
              </a:rPr>
              <a:t>Parmeshwor</a:t>
            </a:r>
            <a:r>
              <a:rPr lang="en-US" sz="4000" b="1" dirty="0">
                <a:latin typeface="+mn-lt"/>
              </a:rPr>
              <a:t> </a:t>
            </a:r>
            <a:r>
              <a:rPr lang="en-US" sz="4000" b="1" dirty="0" err="1">
                <a:latin typeface="+mn-lt"/>
              </a:rPr>
              <a:t>Ke</a:t>
            </a:r>
            <a:r>
              <a:rPr lang="en-US" sz="4000" b="1" dirty="0">
                <a:latin typeface="+mn-lt"/>
              </a:rPr>
              <a:t> </a:t>
            </a:r>
            <a:r>
              <a:rPr lang="en-US" sz="4000" b="1" dirty="0" err="1">
                <a:latin typeface="+mn-lt"/>
              </a:rPr>
              <a:t>Naamse</a:t>
            </a:r>
            <a:r>
              <a:rPr lang="en-US" sz="4000" b="1" dirty="0">
                <a:latin typeface="+mn-lt"/>
              </a:rPr>
              <a:t> </a:t>
            </a:r>
            <a:r>
              <a:rPr lang="en-US" sz="4000" b="1" dirty="0" err="1">
                <a:latin typeface="+mn-lt"/>
              </a:rPr>
              <a:t>Ushke</a:t>
            </a:r>
            <a:r>
              <a:rPr lang="en-US" sz="4000" b="1" dirty="0">
                <a:latin typeface="+mn-lt"/>
              </a:rPr>
              <a:t> </a:t>
            </a:r>
            <a:r>
              <a:rPr lang="en-US" sz="4000" b="1" dirty="0" err="1">
                <a:latin typeface="+mn-lt"/>
              </a:rPr>
              <a:t>Satruko</a:t>
            </a:r>
            <a:r>
              <a:rPr lang="en-US" sz="4000" b="1" dirty="0">
                <a:latin typeface="+mn-lt"/>
              </a:rPr>
              <a:t> Mara )2</a:t>
            </a:r>
            <a:br>
              <a:rPr lang="en-US" sz="4000" b="1" dirty="0">
                <a:latin typeface="+mn-lt"/>
              </a:rPr>
            </a:br>
            <a:r>
              <a:rPr lang="en-US" sz="4000" b="1" dirty="0">
                <a:latin typeface="+mn-lt"/>
              </a:rPr>
              <a:t>(</a:t>
            </a:r>
            <a:r>
              <a:rPr lang="ne-NP" sz="4000" b="1" dirty="0">
                <a:latin typeface="+mn-lt"/>
              </a:rPr>
              <a:t>घुमाघुमाके मारा) (४)</a:t>
            </a:r>
            <a:br>
              <a:rPr lang="en-US" sz="4000" b="1" dirty="0">
                <a:latin typeface="+mn-lt"/>
              </a:rPr>
            </a:br>
            <a:r>
              <a:rPr lang="en-US" sz="4000" b="1" dirty="0">
                <a:latin typeface="+mn-lt"/>
              </a:rPr>
              <a:t>( </a:t>
            </a:r>
            <a:r>
              <a:rPr lang="en-US" sz="4000" b="1" dirty="0" err="1">
                <a:latin typeface="+mn-lt"/>
              </a:rPr>
              <a:t>Ghuma</a:t>
            </a:r>
            <a:r>
              <a:rPr lang="en-US" sz="4000" b="1" dirty="0">
                <a:latin typeface="+mn-lt"/>
              </a:rPr>
              <a:t> </a:t>
            </a:r>
            <a:r>
              <a:rPr lang="en-US" sz="4000" b="1" dirty="0" err="1">
                <a:latin typeface="+mn-lt"/>
              </a:rPr>
              <a:t>Ghuma</a:t>
            </a:r>
            <a:r>
              <a:rPr lang="en-US" sz="4000" b="1" dirty="0">
                <a:latin typeface="+mn-lt"/>
              </a:rPr>
              <a:t> </a:t>
            </a:r>
            <a:r>
              <a:rPr lang="en-US" sz="4000" b="1" dirty="0" err="1">
                <a:latin typeface="+mn-lt"/>
              </a:rPr>
              <a:t>Ke</a:t>
            </a:r>
            <a:r>
              <a:rPr lang="en-US" sz="4000" b="1" dirty="0">
                <a:latin typeface="+mn-lt"/>
              </a:rPr>
              <a:t> </a:t>
            </a:r>
            <a:r>
              <a:rPr lang="en-US" sz="4000" b="1" dirty="0" err="1">
                <a:latin typeface="+mn-lt"/>
              </a:rPr>
              <a:t>Maara</a:t>
            </a:r>
            <a:r>
              <a:rPr lang="en-US" sz="4000" b="1" dirty="0">
                <a:latin typeface="+mn-lt"/>
              </a:rPr>
              <a:t> )2</a:t>
            </a:r>
            <a:endParaRPr lang="en-US" sz="4000" b="1" dirty="0">
              <a:latin typeface="+mn-lt"/>
              <a:cs typeface="Times New Roman" panose="02020603050405020304" pitchFamily="18" charset="0"/>
            </a:endParaRPr>
          </a:p>
        </p:txBody>
      </p:sp>
    </p:spTree>
    <p:extLst>
      <p:ext uri="{BB962C8B-B14F-4D97-AF65-F5344CB8AC3E}">
        <p14:creationId xmlns:p14="http://schemas.microsoft.com/office/powerpoint/2010/main" val="3675638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172</Words>
  <Application>Microsoft Macintosh PowerPoint</Application>
  <PresentationFormat>Widescreen</PresentationFormat>
  <Paragraphs>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    दाऊदले गोल्यतको गुफन से मारा ( Daood Ne Goliathko Gophan Se Maara )2 (घुमाघुमाके मारा) (४) ( Ghuma Ghuma Ke Maara )2  एक से नही दो से नही तीन से नही चार से नही  Ek Se Nahin Dho Se Nahin Teen Se Nahin Chaar Se Nahin (2) पाँच पत्थर नदी से लेकर एक पत्थर से मारा Paanch Patthar Nadhi Se Uthaakar Ek Patthar Se Maara (2) (घुमाघुमाके मारा) (४)</vt:lpstr>
      <vt:lpstr>(बल से नही, बुद्धी से नही, तिर से नही, शक्ति से नही)2 ( Bal Se Nahi, Budhi Se Nahi, Tir Se Nahi, Shakti Se Nahi)2 (जीवित परमेश्वरके  नाउँ से उसने शत्रुको मारा)2 ( Jiwivit Parmeshwor Ke Naamse Ushke Satruko Mara )2 (घुमाघुमाके मारा) (४) ( Ghuma Ghuma Ke Maara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दाऊदले गोल्यतको गुफन से मारा ( Daood Ne Goliathko Gophan Se Maara )2 (घुमाघुमाके मारा) (४) ( Ghuma Ghuma Ke Maara )2  एक से नही दो से नही तीन से नही चार से नही  Ek Se Nahin Dho Se Nahin Teen Se Nahin Chaar Se Nahin (2) पाँच पत्थर नदी से लेकर एक पत्थर से मारा Paanch Patthar Nadhi Se Uthaakar Ek Patthar Se Maara (2) (घुमाघुमाके मारा) (४)</dc:title>
  <dc:creator>Bhuwan Basnet</dc:creator>
  <cp:lastModifiedBy>Bhuwan Basnet</cp:lastModifiedBy>
  <cp:revision>1</cp:revision>
  <dcterms:created xsi:type="dcterms:W3CDTF">2021-09-14T02:22:02Z</dcterms:created>
  <dcterms:modified xsi:type="dcterms:W3CDTF">2021-09-14T02:24:25Z</dcterms:modified>
</cp:coreProperties>
</file>