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393" r:id="rId2"/>
    <p:sldId id="396" r:id="rId3"/>
    <p:sldId id="397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355"/>
    <p:restoredTop sz="95775"/>
  </p:normalViewPr>
  <p:slideViewPr>
    <p:cSldViewPr snapToGrid="0" snapToObjects="1">
      <p:cViewPr varScale="1">
        <p:scale>
          <a:sx n="53" d="100"/>
          <a:sy n="53" d="100"/>
        </p:scale>
        <p:origin x="168" y="14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A6090F-3523-0142-9380-F822B5BCFF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3A3E05C-0F02-5C4C-B252-44CDA430EAA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2281CA-580A-B246-BA66-F997D05619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09628F-01D1-974E-AC0C-607A4B5F8D50}" type="datetimeFigureOut">
              <a:rPr lang="en-US" smtClean="0"/>
              <a:t>9/3/21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E05443-76C7-E645-9549-79F6BF7DE4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04F9D8-1AD4-0440-9B99-247B4DBDE9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F2F1A4-2924-7347-BCBB-A674FB1002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92547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2143DC-F873-6840-8DB4-8E83B7014A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028566-B2EC-1D45-8704-70BF3814DE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EB8A9F-6D01-F540-8EB1-0BF21F677B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09628F-01D1-974E-AC0C-607A4B5F8D50}" type="datetimeFigureOut">
              <a:rPr lang="en-US" smtClean="0"/>
              <a:t>9/3/21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0B7174-7A11-BA40-BB98-A3C9B5C4F3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14AC58-4465-2B43-ADA5-8D237BF6D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F2F1A4-2924-7347-BCBB-A674FB1002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78351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B3C667-D60B-7C4E-ADEB-89B014810B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D55B41-C267-064A-9C81-7A4A784563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D814CC-3426-7640-8170-C50A6E5827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09628F-01D1-974E-AC0C-607A4B5F8D50}" type="datetimeFigureOut">
              <a:rPr lang="en-US" smtClean="0"/>
              <a:t>9/3/21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8EE454-6500-3E4A-B6AC-CE1215B59B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2B3C-3761-4649-B051-3EB920BAA5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F2F1A4-2924-7347-BCBB-A674FB1002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67479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712491-EF94-2A4C-A0F9-6773647EB4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736E56-4BE0-F543-BECD-248E7127B2C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D925DA0-BF91-F042-816D-236036DFAF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7BE4CD6-3726-EC4C-96D3-9550A9A6E2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09628F-01D1-974E-AC0C-607A4B5F8D50}" type="datetimeFigureOut">
              <a:rPr lang="en-US" smtClean="0"/>
              <a:t>9/3/21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6CE504F-F4A7-5E4C-8ED3-65EDF10CC3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B0090F1-82F7-954F-A17A-2C730E426E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F2F1A4-2924-7347-BCBB-A674FB1002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62254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B798CF-A335-8D46-B443-39F155CE5F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492B719-3E8F-D744-8BD2-DE8B079622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9562863-3B6A-7B48-A83A-20AE676602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1DF813A-CEC5-A343-A912-0912679055C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F73B3F9-C92E-8C40-8A2E-43F841D32D4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BB869EE-9C5A-A048-8D8D-080AD0FE90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09628F-01D1-974E-AC0C-607A4B5F8D50}" type="datetimeFigureOut">
              <a:rPr lang="en-US" smtClean="0"/>
              <a:t>9/3/21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967007D-05A9-5543-81BE-5E64DEC96E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300D6CA-1835-1F48-8570-AFAF31B8C8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F2F1A4-2924-7347-BCBB-A674FB1002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70037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88FF68-130E-CE47-A302-1F2F4DCA0F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1A40B0C-4A4E-F04C-986F-BC9B9A1120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09628F-01D1-974E-AC0C-607A4B5F8D50}" type="datetimeFigureOut">
              <a:rPr lang="en-US" smtClean="0"/>
              <a:t>9/3/21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D159CA2-5B5F-A24F-B42E-C6356CC876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71BA2F5-84D6-2948-BF19-8ACFE6EA84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F2F1A4-2924-7347-BCBB-A674FB1002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80677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80CB4A8-B34D-6040-A0ED-C05437845F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09628F-01D1-974E-AC0C-607A4B5F8D50}" type="datetimeFigureOut">
              <a:rPr lang="en-US" smtClean="0"/>
              <a:t>9/3/21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5806307-244A-B94F-9953-67F861FF2B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050669-DB0D-4E48-8E8A-73CC7F6A3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F2F1A4-2924-7347-BCBB-A674FB1002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691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6138A9-5B06-D64C-9D89-43FB5F22AA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1B43D4-EC2C-3247-99D1-7088EAF04D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FD60E5-D352-AF4B-9106-700697250D2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BAA4B7-4688-264C-88C0-0385FD3E27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09628F-01D1-974E-AC0C-607A4B5F8D50}" type="datetimeFigureOut">
              <a:rPr lang="en-US" smtClean="0"/>
              <a:t>9/3/21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81DA04B-D3EB-E848-822C-ED08A6FD39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977851D-DAD4-8E45-9C4E-1136FF2E55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F2F1A4-2924-7347-BCBB-A674FB1002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03691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159B9E-8DD8-2640-8820-31EC5CBB36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AEFF785-F5A9-4F4B-9579-D3D6D4A663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2B0AFB-9BD1-C846-B4AC-B6DFF92FA6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E75AC8A-7FF9-2D4E-8ABD-2BC6E49F28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09628F-01D1-974E-AC0C-607A4B5F8D50}" type="datetimeFigureOut">
              <a:rPr lang="en-US" smtClean="0"/>
              <a:t>9/3/21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FB470F0-4A0D-C644-BCA0-86B0266BAF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A761AE6-DFB3-2A43-BF38-2D339D1A40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F2F1A4-2924-7347-BCBB-A674FB1002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60407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AC89A7-82E3-E544-B40B-E1ACF7B9CC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7C8A505-D974-D441-A95F-9E5C0D8398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E602F6-DEA7-3D4B-BB09-DE8DDD1948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09628F-01D1-974E-AC0C-607A4B5F8D50}" type="datetimeFigureOut">
              <a:rPr lang="en-US" smtClean="0"/>
              <a:t>9/3/21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F8B48F-622B-BB46-94DE-3CBCE70D88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AD0CCE-95CB-5744-AF36-C97C6A8A81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F2F1A4-2924-7347-BCBB-A674FB1002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04446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4504D75-BF03-EF43-A5A6-22227018B6D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849AFA7-CE72-F144-943B-F8C4FF6F07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66A49C-6C0E-184C-9078-C2B40F242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09628F-01D1-974E-AC0C-607A4B5F8D50}" type="datetimeFigureOut">
              <a:rPr lang="en-US" smtClean="0"/>
              <a:t>9/3/21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4C3360-DFB5-E543-A11A-A21AC325CB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223748-3332-FF40-A506-688361A035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F2F1A4-2924-7347-BCBB-A674FB1002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56573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01ACEA5-5473-1041-9ABA-FFAAFD657F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47F471-C7E5-934B-81F7-0FE2DC44A3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1D3DC0-736D-E443-BD06-7502B56A9EA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09628F-01D1-974E-AC0C-607A4B5F8D50}" type="datetimeFigureOut">
              <a:rPr lang="en-US" smtClean="0"/>
              <a:t>9/3/21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4C5C4D-BDBB-C342-906F-55C494F805D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0DE797-5829-8644-BF40-311EC27EA4E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F2F1A4-2924-7347-BCBB-A674FB1002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16273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-525" y="-200304"/>
            <a:ext cx="12191435" cy="704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30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  <p:pic>
        <p:nvPicPr>
          <p:cNvPr id="5" name="Picture 4" descr="A picture containing bird, white, tern&#10;&#10;Description automatically generated">
            <a:extLst>
              <a:ext uri="{FF2B5EF4-FFF2-40B4-BE49-F238E27FC236}">
                <a16:creationId xmlns:a16="http://schemas.microsoft.com/office/drawing/2014/main" id="{D19E66C8-EDED-2C49-96F2-6CE06D0C99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6700CB6-A870-4943-98BC-F4F973B7DAD7}"/>
              </a:ext>
            </a:extLst>
          </p:cNvPr>
          <p:cNvSpPr txBox="1"/>
          <p:nvPr/>
        </p:nvSpPr>
        <p:spPr>
          <a:xfrm>
            <a:off x="565" y="21369"/>
            <a:ext cx="12191435" cy="66640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200" b="1" dirty="0"/>
              <a:t> ( </a:t>
            </a:r>
            <a:r>
              <a:rPr lang="ne-NP" sz="3200" b="1" dirty="0"/>
              <a:t>दुलही पर्की रहेछ</a:t>
            </a:r>
            <a:r>
              <a:rPr lang="en-US" sz="3200" b="1" dirty="0"/>
              <a:t>, </a:t>
            </a:r>
            <a:r>
              <a:rPr lang="ne-NP" sz="3200" b="1" dirty="0"/>
              <a:t>मेरो दुलहा अब आउनुहोस् </a:t>
            </a:r>
            <a:endParaRPr lang="en-US" sz="3200" b="1" dirty="0"/>
          </a:p>
          <a:p>
            <a:pPr algn="ctr">
              <a:lnSpc>
                <a:spcPct val="150000"/>
              </a:lnSpc>
            </a:pPr>
            <a:r>
              <a:rPr lang="en-US" sz="3200" b="1" dirty="0"/>
              <a:t>( </a:t>
            </a:r>
            <a:r>
              <a:rPr lang="en-US" sz="3200" b="1" dirty="0" err="1"/>
              <a:t>Dhulahi</a:t>
            </a:r>
            <a:r>
              <a:rPr lang="en-US" sz="3200" b="1" dirty="0"/>
              <a:t> </a:t>
            </a:r>
            <a:r>
              <a:rPr lang="en-US" sz="3200" b="1" dirty="0" err="1"/>
              <a:t>Parkhirahaicha</a:t>
            </a:r>
            <a:r>
              <a:rPr lang="en-US" sz="3200" b="1" dirty="0"/>
              <a:t>, Mero </a:t>
            </a:r>
            <a:r>
              <a:rPr lang="en-US" sz="3200" b="1" dirty="0" err="1"/>
              <a:t>Dhulaha</a:t>
            </a:r>
            <a:r>
              <a:rPr lang="en-US" sz="3200" b="1" dirty="0"/>
              <a:t> </a:t>
            </a:r>
            <a:r>
              <a:rPr lang="en-US" sz="3200" b="1" dirty="0" err="1"/>
              <a:t>Avha</a:t>
            </a:r>
            <a:r>
              <a:rPr lang="en-US" sz="3200" b="1" dirty="0"/>
              <a:t> </a:t>
            </a:r>
            <a:r>
              <a:rPr lang="en-US" sz="3200" b="1" dirty="0" err="1"/>
              <a:t>Ahaunuhosh</a:t>
            </a:r>
            <a:endParaRPr lang="en-US" sz="3200" b="1" dirty="0"/>
          </a:p>
          <a:p>
            <a:pPr algn="ctr">
              <a:lnSpc>
                <a:spcPct val="150000"/>
              </a:lnSpc>
            </a:pPr>
            <a:r>
              <a:rPr lang="ne-NP" sz="3200" b="1" dirty="0"/>
              <a:t>बाटो यो हेरी रहेछ</a:t>
            </a:r>
            <a:r>
              <a:rPr lang="en-US" sz="3200" b="1" dirty="0"/>
              <a:t>, </a:t>
            </a:r>
            <a:r>
              <a:rPr lang="ne-NP" sz="3200" b="1" dirty="0"/>
              <a:t>येशुवा अब आउनुहोस् )२</a:t>
            </a:r>
            <a:endParaRPr lang="en-US" sz="3200" b="1" dirty="0"/>
          </a:p>
          <a:p>
            <a:pPr algn="ctr">
              <a:lnSpc>
                <a:spcPct val="150000"/>
              </a:lnSpc>
            </a:pPr>
            <a:r>
              <a:rPr lang="en-US" sz="3200" b="1" dirty="0"/>
              <a:t>Bato </a:t>
            </a:r>
            <a:r>
              <a:rPr lang="en-US" sz="3200" b="1" dirty="0" err="1"/>
              <a:t>Yo</a:t>
            </a:r>
            <a:r>
              <a:rPr lang="en-US" sz="3200" b="1" dirty="0"/>
              <a:t> </a:t>
            </a:r>
            <a:r>
              <a:rPr lang="en-US" sz="3200" b="1" dirty="0" err="1"/>
              <a:t>Haerirahaicha</a:t>
            </a:r>
            <a:r>
              <a:rPr lang="en-US" sz="3200" b="1" dirty="0"/>
              <a:t>, </a:t>
            </a:r>
            <a:r>
              <a:rPr lang="en-US" sz="3200" b="1" dirty="0" err="1"/>
              <a:t>Yeshua</a:t>
            </a:r>
            <a:r>
              <a:rPr lang="en-US" sz="3200" b="1" dirty="0"/>
              <a:t> </a:t>
            </a:r>
            <a:r>
              <a:rPr lang="en-US" sz="3200" b="1" dirty="0" err="1"/>
              <a:t>Avha</a:t>
            </a:r>
            <a:r>
              <a:rPr lang="en-US" sz="3200" b="1" dirty="0"/>
              <a:t> </a:t>
            </a:r>
            <a:r>
              <a:rPr lang="en-US" sz="3200" b="1" dirty="0" err="1"/>
              <a:t>Ahaunuhosh</a:t>
            </a:r>
            <a:r>
              <a:rPr lang="en-US" sz="3200" b="1" dirty="0"/>
              <a:t> )2</a:t>
            </a:r>
          </a:p>
          <a:p>
            <a:pPr algn="ctr">
              <a:lnSpc>
                <a:spcPct val="150000"/>
              </a:lnSpc>
            </a:pPr>
            <a:r>
              <a:rPr lang="en-US" sz="3200" b="1" dirty="0"/>
              <a:t>( </a:t>
            </a:r>
            <a:r>
              <a:rPr lang="ne-NP" sz="3200" b="1" dirty="0"/>
              <a:t>रातभरी खोज्नेछु तपाईलाई</a:t>
            </a:r>
            <a:r>
              <a:rPr lang="en-US" sz="3200" b="1" dirty="0"/>
              <a:t>, </a:t>
            </a:r>
            <a:r>
              <a:rPr lang="ne-NP" sz="3200" b="1" dirty="0"/>
              <a:t>चोखो प्रितको दियो जलाई</a:t>
            </a:r>
            <a:endParaRPr lang="en-US" sz="3200" b="1" dirty="0"/>
          </a:p>
          <a:p>
            <a:pPr algn="ctr">
              <a:lnSpc>
                <a:spcPct val="150000"/>
              </a:lnSpc>
            </a:pPr>
            <a:r>
              <a:rPr lang="en-US" sz="3200" b="1" dirty="0" err="1"/>
              <a:t>Raat</a:t>
            </a:r>
            <a:r>
              <a:rPr lang="en-US" sz="3200" b="1" dirty="0"/>
              <a:t> </a:t>
            </a:r>
            <a:r>
              <a:rPr lang="en-US" sz="3200" b="1" dirty="0" err="1"/>
              <a:t>Bhari</a:t>
            </a:r>
            <a:r>
              <a:rPr lang="en-US" sz="3200" b="1" dirty="0"/>
              <a:t> </a:t>
            </a:r>
            <a:r>
              <a:rPr lang="en-US" sz="3200" b="1" dirty="0" err="1"/>
              <a:t>Kojhnaichu</a:t>
            </a:r>
            <a:r>
              <a:rPr lang="en-US" sz="3200" b="1" dirty="0"/>
              <a:t> </a:t>
            </a:r>
            <a:r>
              <a:rPr lang="en-US" sz="3200" b="1" dirty="0" err="1"/>
              <a:t>Tapailai</a:t>
            </a:r>
            <a:r>
              <a:rPr lang="en-US" sz="3200" b="1" dirty="0"/>
              <a:t>, </a:t>
            </a:r>
            <a:r>
              <a:rPr lang="en-US" sz="3200" b="1" dirty="0" err="1"/>
              <a:t>Choko</a:t>
            </a:r>
            <a:r>
              <a:rPr lang="en-US" sz="3200" b="1" dirty="0"/>
              <a:t> </a:t>
            </a:r>
            <a:r>
              <a:rPr lang="en-US" sz="3200" b="1" dirty="0" err="1"/>
              <a:t>Preetako</a:t>
            </a:r>
            <a:r>
              <a:rPr lang="en-US" sz="3200" b="1" dirty="0"/>
              <a:t> </a:t>
            </a:r>
            <a:r>
              <a:rPr lang="en-US" sz="3200" b="1" dirty="0" err="1"/>
              <a:t>Dhiyo</a:t>
            </a:r>
            <a:r>
              <a:rPr lang="en-US" sz="3200" b="1" dirty="0"/>
              <a:t> </a:t>
            </a:r>
            <a:r>
              <a:rPr lang="en-US" sz="3200" b="1" dirty="0" err="1"/>
              <a:t>Jalai</a:t>
            </a:r>
            <a:r>
              <a:rPr lang="en-US" sz="3200" b="1" dirty="0"/>
              <a:t> </a:t>
            </a:r>
          </a:p>
          <a:p>
            <a:pPr algn="ctr">
              <a:lnSpc>
                <a:spcPct val="150000"/>
              </a:lnSpc>
            </a:pPr>
            <a:r>
              <a:rPr lang="ne-NP" sz="3200" b="1" dirty="0"/>
              <a:t>रातभरी खोज्नेछु तपाईलाई</a:t>
            </a:r>
            <a:r>
              <a:rPr lang="en-US" sz="3200" b="1" dirty="0"/>
              <a:t>, </a:t>
            </a:r>
            <a:r>
              <a:rPr lang="ne-NP" sz="3200" b="1" dirty="0"/>
              <a:t>चोखो प्रितको आगो जलाई )२</a:t>
            </a:r>
            <a:endParaRPr lang="en-US" sz="3200" b="1" dirty="0"/>
          </a:p>
          <a:p>
            <a:pPr algn="ctr">
              <a:lnSpc>
                <a:spcPct val="150000"/>
              </a:lnSpc>
            </a:pPr>
            <a:r>
              <a:rPr lang="en-US" sz="3200" b="1" dirty="0" err="1"/>
              <a:t>Raat</a:t>
            </a:r>
            <a:r>
              <a:rPr lang="en-US" sz="3200" b="1" dirty="0"/>
              <a:t> </a:t>
            </a:r>
            <a:r>
              <a:rPr lang="en-US" sz="3200" b="1" dirty="0" err="1"/>
              <a:t>Bhari</a:t>
            </a:r>
            <a:r>
              <a:rPr lang="en-US" sz="3200" b="1" dirty="0"/>
              <a:t> </a:t>
            </a:r>
            <a:r>
              <a:rPr lang="en-US" sz="3200" b="1" dirty="0" err="1"/>
              <a:t>Kojhnaichu</a:t>
            </a:r>
            <a:r>
              <a:rPr lang="en-US" sz="3200" b="1" dirty="0"/>
              <a:t> </a:t>
            </a:r>
            <a:r>
              <a:rPr lang="en-US" sz="3200" b="1" dirty="0" err="1"/>
              <a:t>Tapailai</a:t>
            </a:r>
            <a:r>
              <a:rPr lang="en-US" sz="3200" b="1" dirty="0"/>
              <a:t>, </a:t>
            </a:r>
            <a:r>
              <a:rPr lang="en-US" sz="3200" b="1" dirty="0" err="1"/>
              <a:t>Choko</a:t>
            </a:r>
            <a:r>
              <a:rPr lang="en-US" sz="3200" b="1" dirty="0"/>
              <a:t> </a:t>
            </a:r>
            <a:r>
              <a:rPr lang="en-US" sz="3200" b="1" dirty="0" err="1"/>
              <a:t>Preetako</a:t>
            </a:r>
            <a:r>
              <a:rPr lang="en-US" sz="3200" b="1" dirty="0"/>
              <a:t> </a:t>
            </a:r>
            <a:r>
              <a:rPr lang="en-US" sz="3200" b="1" dirty="0" err="1"/>
              <a:t>Ahgo</a:t>
            </a:r>
            <a:r>
              <a:rPr lang="en-US" sz="3200" b="1" dirty="0"/>
              <a:t> </a:t>
            </a:r>
            <a:r>
              <a:rPr lang="en-US" sz="3200" b="1" dirty="0" err="1"/>
              <a:t>Jalai</a:t>
            </a:r>
            <a:r>
              <a:rPr lang="en-US" sz="3200" b="1" dirty="0"/>
              <a:t> </a:t>
            </a:r>
          </a:p>
          <a:p>
            <a:pPr algn="ctr">
              <a:lnSpc>
                <a:spcPct val="150000"/>
              </a:lnSpc>
            </a:pPr>
            <a:r>
              <a:rPr lang="en-US" sz="3200" b="1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523887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-525" y="-200304"/>
            <a:ext cx="12191435" cy="704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30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  <p:pic>
        <p:nvPicPr>
          <p:cNvPr id="5" name="Picture 4" descr="A picture containing bird, white, tern&#10;&#10;Description automatically generated">
            <a:extLst>
              <a:ext uri="{FF2B5EF4-FFF2-40B4-BE49-F238E27FC236}">
                <a16:creationId xmlns:a16="http://schemas.microsoft.com/office/drawing/2014/main" id="{D19E66C8-EDED-2C49-96F2-6CE06D0C99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6700CB6-A870-4943-98BC-F4F973B7DAD7}"/>
              </a:ext>
            </a:extLst>
          </p:cNvPr>
          <p:cNvSpPr txBox="1"/>
          <p:nvPr/>
        </p:nvSpPr>
        <p:spPr>
          <a:xfrm>
            <a:off x="565" y="-604944"/>
            <a:ext cx="12191435" cy="86339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3400" b="1" dirty="0"/>
          </a:p>
          <a:p>
            <a:pPr algn="ctr">
              <a:lnSpc>
                <a:spcPct val="150000"/>
              </a:lnSpc>
            </a:pPr>
            <a:r>
              <a:rPr lang="en-US" sz="3400" b="1" dirty="0"/>
              <a:t>( </a:t>
            </a:r>
            <a:r>
              <a:rPr lang="ne-NP" sz="3400" b="1" dirty="0"/>
              <a:t>तपाईको पाईलाहरुको आवज सुन्न चाहान्छु</a:t>
            </a:r>
            <a:r>
              <a:rPr lang="en-US" sz="3400" b="1" dirty="0"/>
              <a:t>, </a:t>
            </a:r>
          </a:p>
          <a:p>
            <a:pPr algn="ctr">
              <a:lnSpc>
                <a:spcPct val="150000"/>
              </a:lnSpc>
            </a:pPr>
            <a:r>
              <a:rPr lang="en-US" sz="3400" b="1" dirty="0"/>
              <a:t>( </a:t>
            </a:r>
            <a:r>
              <a:rPr lang="en-US" sz="3400" b="1" dirty="0" err="1"/>
              <a:t>Tapaiko</a:t>
            </a:r>
            <a:r>
              <a:rPr lang="en-US" sz="3400" b="1" dirty="0"/>
              <a:t> </a:t>
            </a:r>
            <a:r>
              <a:rPr lang="en-US" sz="3400" b="1" dirty="0" err="1"/>
              <a:t>Pahilaharuko</a:t>
            </a:r>
            <a:r>
              <a:rPr lang="en-US" sz="3400" b="1" dirty="0"/>
              <a:t> </a:t>
            </a:r>
            <a:r>
              <a:rPr lang="en-US" sz="3400" b="1" dirty="0" err="1"/>
              <a:t>Awaaz</a:t>
            </a:r>
            <a:r>
              <a:rPr lang="en-US" sz="3400" b="1" dirty="0"/>
              <a:t> Sunna </a:t>
            </a:r>
            <a:r>
              <a:rPr lang="en-US" sz="3400" b="1" dirty="0" err="1"/>
              <a:t>Chahanchu</a:t>
            </a:r>
            <a:endParaRPr lang="en-US" sz="3400" b="1" dirty="0"/>
          </a:p>
          <a:p>
            <a:pPr algn="ctr">
              <a:lnSpc>
                <a:spcPct val="150000"/>
              </a:lnSpc>
            </a:pPr>
            <a:r>
              <a:rPr lang="ne-NP" sz="3400" b="1" dirty="0"/>
              <a:t>अन्नत साईनो जोडी तपाईकै बन्न चाहान्छु )२</a:t>
            </a:r>
            <a:endParaRPr lang="en-US" sz="3400" b="1" dirty="0"/>
          </a:p>
          <a:p>
            <a:pPr algn="ctr">
              <a:lnSpc>
                <a:spcPct val="150000"/>
              </a:lnSpc>
            </a:pPr>
            <a:r>
              <a:rPr lang="en-US" sz="3400" b="1" dirty="0"/>
              <a:t>Ananta </a:t>
            </a:r>
            <a:r>
              <a:rPr lang="en-US" sz="3400" b="1" dirty="0" err="1"/>
              <a:t>Shaino</a:t>
            </a:r>
            <a:r>
              <a:rPr lang="en-US" sz="3400" b="1" dirty="0"/>
              <a:t> Jodi </a:t>
            </a:r>
            <a:r>
              <a:rPr lang="en-US" sz="3400" b="1" dirty="0" err="1"/>
              <a:t>Tapaiko</a:t>
            </a:r>
            <a:r>
              <a:rPr lang="en-US" sz="3400" b="1" dirty="0"/>
              <a:t> </a:t>
            </a:r>
            <a:r>
              <a:rPr lang="en-US" sz="3400" b="1" dirty="0" err="1"/>
              <a:t>Banna</a:t>
            </a:r>
            <a:r>
              <a:rPr lang="en-US" sz="3400" b="1" dirty="0"/>
              <a:t> </a:t>
            </a:r>
            <a:r>
              <a:rPr lang="en-US" sz="3400" b="1" dirty="0" err="1"/>
              <a:t>Chahancha</a:t>
            </a:r>
            <a:r>
              <a:rPr lang="en-US" sz="3400" b="1" dirty="0"/>
              <a:t> )2</a:t>
            </a:r>
          </a:p>
          <a:p>
            <a:pPr algn="ctr">
              <a:lnSpc>
                <a:spcPct val="150000"/>
              </a:lnSpc>
            </a:pPr>
            <a:r>
              <a:rPr lang="en-US" sz="3400" b="1" dirty="0"/>
              <a:t>( </a:t>
            </a:r>
            <a:r>
              <a:rPr lang="ne-NP" sz="3400" b="1" dirty="0"/>
              <a:t>पहाडमा दौडन्दै आहुनुहोस् अब तपाई</a:t>
            </a:r>
            <a:r>
              <a:rPr lang="en-US" sz="3400" b="1" dirty="0"/>
              <a:t>, </a:t>
            </a:r>
          </a:p>
          <a:p>
            <a:pPr algn="ctr">
              <a:lnSpc>
                <a:spcPct val="150000"/>
              </a:lnSpc>
            </a:pPr>
            <a:r>
              <a:rPr lang="en-US" sz="3400" b="1" dirty="0"/>
              <a:t>( </a:t>
            </a:r>
            <a:r>
              <a:rPr lang="en-US" sz="3400" b="1" dirty="0" err="1"/>
              <a:t>Pahadma</a:t>
            </a:r>
            <a:r>
              <a:rPr lang="en-US" sz="3400" b="1" dirty="0"/>
              <a:t> </a:t>
            </a:r>
            <a:r>
              <a:rPr lang="en-US" sz="3400" b="1" dirty="0" err="1"/>
              <a:t>Daudandai</a:t>
            </a:r>
            <a:r>
              <a:rPr lang="en-US" sz="3400" b="1" dirty="0"/>
              <a:t> </a:t>
            </a:r>
            <a:r>
              <a:rPr lang="en-US" sz="3400" b="1" dirty="0" err="1"/>
              <a:t>Ahaunuhosh</a:t>
            </a:r>
            <a:r>
              <a:rPr lang="en-US" sz="3400" b="1" dirty="0"/>
              <a:t> </a:t>
            </a:r>
            <a:r>
              <a:rPr lang="en-US" sz="3400" b="1" dirty="0" err="1"/>
              <a:t>Avha</a:t>
            </a:r>
            <a:r>
              <a:rPr lang="en-US" sz="3400" b="1" dirty="0"/>
              <a:t> </a:t>
            </a:r>
            <a:r>
              <a:rPr lang="en-US" sz="3400" b="1" dirty="0" err="1"/>
              <a:t>Tapai</a:t>
            </a:r>
            <a:r>
              <a:rPr lang="en-US" sz="3400" b="1" dirty="0"/>
              <a:t>, </a:t>
            </a:r>
          </a:p>
          <a:p>
            <a:pPr algn="ctr">
              <a:lnSpc>
                <a:spcPct val="150000"/>
              </a:lnSpc>
            </a:pPr>
            <a:r>
              <a:rPr lang="ne-NP" sz="3400" b="1" dirty="0"/>
              <a:t>ह्रदयलाई जगाउने सुवासना फैलाई )२</a:t>
            </a:r>
            <a:endParaRPr lang="en-US" sz="3400" b="1" dirty="0"/>
          </a:p>
          <a:p>
            <a:pPr algn="ctr">
              <a:lnSpc>
                <a:spcPct val="150000"/>
              </a:lnSpc>
            </a:pPr>
            <a:r>
              <a:rPr lang="en-US" sz="3400" b="1" dirty="0" err="1"/>
              <a:t>Hridayalai</a:t>
            </a:r>
            <a:r>
              <a:rPr lang="en-US" sz="3400" b="1" dirty="0"/>
              <a:t> </a:t>
            </a:r>
            <a:r>
              <a:rPr lang="en-US" sz="3400" b="1" dirty="0" err="1"/>
              <a:t>Jhagaunai</a:t>
            </a:r>
            <a:r>
              <a:rPr lang="en-US" sz="3400" b="1" dirty="0"/>
              <a:t> </a:t>
            </a:r>
            <a:r>
              <a:rPr lang="en-US" sz="3400" b="1" dirty="0" err="1"/>
              <a:t>Suvashna</a:t>
            </a:r>
            <a:r>
              <a:rPr lang="en-US" sz="3400" b="1" dirty="0"/>
              <a:t> </a:t>
            </a:r>
            <a:r>
              <a:rPr lang="en-US" sz="3400" b="1" dirty="0" err="1"/>
              <a:t>Fhailai</a:t>
            </a:r>
            <a:r>
              <a:rPr lang="en-US" sz="3400" b="1" dirty="0"/>
              <a:t> )2</a:t>
            </a:r>
          </a:p>
          <a:p>
            <a:pPr algn="ctr">
              <a:lnSpc>
                <a:spcPct val="150000"/>
              </a:lnSpc>
            </a:pPr>
            <a:endParaRPr lang="en-US" sz="3400" b="1" dirty="0"/>
          </a:p>
          <a:p>
            <a:pPr algn="ctr">
              <a:lnSpc>
                <a:spcPct val="150000"/>
              </a:lnSpc>
            </a:pPr>
            <a:endParaRPr lang="en-US" sz="3400" b="1" spc="300" dirty="0">
              <a:latin typeface="BLACK LIVES" panose="02000A03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77853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-525" y="-200304"/>
            <a:ext cx="12191435" cy="704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30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  <p:pic>
        <p:nvPicPr>
          <p:cNvPr id="5" name="Picture 4" descr="A picture containing bird, white, tern&#10;&#10;Description automatically generated">
            <a:extLst>
              <a:ext uri="{FF2B5EF4-FFF2-40B4-BE49-F238E27FC236}">
                <a16:creationId xmlns:a16="http://schemas.microsoft.com/office/drawing/2014/main" id="{D19E66C8-EDED-2C49-96F2-6CE06D0C99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54E5329C-EAE6-9B4D-933B-527A94C389D7}"/>
              </a:ext>
            </a:extLst>
          </p:cNvPr>
          <p:cNvSpPr/>
          <p:nvPr/>
        </p:nvSpPr>
        <p:spPr>
          <a:xfrm>
            <a:off x="-236618" y="704104"/>
            <a:ext cx="12192001" cy="53276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n-US" sz="3500" b="1" dirty="0">
                <a:latin typeface="Kohinoor Devanagari" panose="02000000000000000000" pitchFamily="2" charset="77"/>
                <a:ea typeface="Calibri" panose="020F0502020204030204" pitchFamily="34" charset="0"/>
                <a:cs typeface="Mangal" panose="02040503050203030202" pitchFamily="18" charset="0"/>
              </a:rPr>
              <a:t>( </a:t>
            </a:r>
            <a:r>
              <a:rPr lang="ne-NP" sz="3500" b="1" dirty="0">
                <a:latin typeface="Kohinoor Devanagari" panose="02000000000000000000" pitchFamily="2" charset="77"/>
                <a:ea typeface="Calibri" panose="020F0502020204030204" pitchFamily="34" charset="0"/>
              </a:rPr>
              <a:t>दुलही पर्की रहेछ</a:t>
            </a:r>
            <a:r>
              <a:rPr lang="en-US" sz="3500" b="1" dirty="0">
                <a:latin typeface="Kohinoor Devanagari" panose="02000000000000000000" pitchFamily="2" charset="77"/>
                <a:ea typeface="Calibri" panose="020F0502020204030204" pitchFamily="34" charset="0"/>
                <a:cs typeface="Mangal" panose="02040503050203030202" pitchFamily="18" charset="0"/>
              </a:rPr>
              <a:t>, </a:t>
            </a:r>
            <a:r>
              <a:rPr lang="ne-NP" sz="3500" b="1" dirty="0">
                <a:latin typeface="Kohinoor Devanagari" panose="02000000000000000000" pitchFamily="2" charset="77"/>
                <a:ea typeface="Calibri" panose="020F0502020204030204" pitchFamily="34" charset="0"/>
              </a:rPr>
              <a:t>मेरो दुलहा अब आउनुहोस्</a:t>
            </a:r>
            <a:endParaRPr lang="en-US" sz="3500" b="1" dirty="0">
              <a:latin typeface="Kohinoor Devanagari" panose="02000000000000000000" pitchFamily="2" charset="77"/>
              <a:ea typeface="Calibri" panose="020F0502020204030204" pitchFamily="34" charset="0"/>
            </a:endParaRPr>
          </a:p>
          <a:p>
            <a:pPr algn="ctr">
              <a:lnSpc>
                <a:spcPct val="200000"/>
              </a:lnSpc>
            </a:pPr>
            <a:r>
              <a:rPr lang="en-US" sz="3500" b="1" dirty="0"/>
              <a:t>(</a:t>
            </a:r>
            <a:r>
              <a:rPr lang="en-US" sz="3500" b="1" dirty="0" err="1"/>
              <a:t>Dhulahi</a:t>
            </a:r>
            <a:r>
              <a:rPr lang="en-US" sz="3500" b="1" dirty="0"/>
              <a:t> </a:t>
            </a:r>
            <a:r>
              <a:rPr lang="en-US" sz="3500" b="1" dirty="0" err="1"/>
              <a:t>Parkhirahaicha</a:t>
            </a:r>
            <a:r>
              <a:rPr lang="en-US" sz="3500" b="1" dirty="0"/>
              <a:t>, Mero </a:t>
            </a:r>
            <a:r>
              <a:rPr lang="en-US" sz="3500" b="1" dirty="0" err="1"/>
              <a:t>Dhulaha</a:t>
            </a:r>
            <a:r>
              <a:rPr lang="en-US" sz="3500" b="1" dirty="0"/>
              <a:t> </a:t>
            </a:r>
            <a:r>
              <a:rPr lang="en-US" sz="3500" b="1" dirty="0" err="1"/>
              <a:t>Avha</a:t>
            </a:r>
            <a:r>
              <a:rPr lang="en-US" sz="3500" b="1" dirty="0"/>
              <a:t> </a:t>
            </a:r>
            <a:r>
              <a:rPr lang="en-US" sz="3500" b="1" dirty="0" err="1"/>
              <a:t>Ahaunuhosh</a:t>
            </a:r>
            <a:endParaRPr lang="en-US" sz="3500" b="1" dirty="0"/>
          </a:p>
          <a:p>
            <a:pPr algn="ctr">
              <a:lnSpc>
                <a:spcPct val="200000"/>
              </a:lnSpc>
            </a:pPr>
            <a:r>
              <a:rPr lang="ne-NP" sz="3500" b="1" dirty="0">
                <a:latin typeface="Kohinoor Devanagari" panose="02000000000000000000" pitchFamily="2" charset="77"/>
                <a:ea typeface="Calibri" panose="020F0502020204030204" pitchFamily="34" charset="0"/>
              </a:rPr>
              <a:t> </a:t>
            </a:r>
            <a:r>
              <a:rPr lang="ne-NP" sz="3500" b="1" dirty="0">
                <a:latin typeface="Calibri" panose="020F0502020204030204" pitchFamily="34" charset="0"/>
                <a:ea typeface="Calibri" panose="020F0502020204030204" pitchFamily="34" charset="0"/>
                <a:cs typeface="Kohinoor Devanagari" panose="02000000000000000000" pitchFamily="2" charset="77"/>
              </a:rPr>
              <a:t>आराधना चडाई रहेछ</a:t>
            </a:r>
            <a:r>
              <a:rPr lang="en-US" sz="3500" b="1" dirty="0">
                <a:latin typeface="Kohinoor Devanagari" panose="02000000000000000000" pitchFamily="2" charset="77"/>
                <a:ea typeface="Calibri" panose="020F0502020204030204" pitchFamily="34" charset="0"/>
                <a:cs typeface="Mangal" panose="02040503050203030202" pitchFamily="18" charset="0"/>
              </a:rPr>
              <a:t>, </a:t>
            </a:r>
            <a:r>
              <a:rPr lang="ne-NP" sz="3500" b="1" dirty="0">
                <a:latin typeface="Kohinoor Devanagari" panose="02000000000000000000" pitchFamily="2" charset="77"/>
                <a:ea typeface="Calibri" panose="020F0502020204030204" pitchFamily="34" charset="0"/>
              </a:rPr>
              <a:t>येशुवा अब आउनुहोस् )२</a:t>
            </a:r>
            <a:r>
              <a:rPr lang="ne-NP" sz="3500" b="1" dirty="0"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endParaRPr lang="en-US" sz="3500" b="1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ctr">
              <a:lnSpc>
                <a:spcPct val="200000"/>
              </a:lnSpc>
            </a:pPr>
            <a:r>
              <a:rPr lang="en-US" sz="3500" b="1" dirty="0"/>
              <a:t>Aradhana </a:t>
            </a:r>
            <a:r>
              <a:rPr lang="en-US" sz="3500" b="1" dirty="0" err="1"/>
              <a:t>Chadairahaicha</a:t>
            </a:r>
            <a:r>
              <a:rPr lang="en-US" sz="3500" b="1" dirty="0"/>
              <a:t>, </a:t>
            </a:r>
            <a:r>
              <a:rPr lang="en-US" sz="3500" b="1" dirty="0" err="1"/>
              <a:t>Yeshua</a:t>
            </a:r>
            <a:r>
              <a:rPr lang="en-US" sz="3500" b="1" dirty="0"/>
              <a:t> </a:t>
            </a:r>
            <a:r>
              <a:rPr lang="en-US" sz="3500" b="1" dirty="0" err="1"/>
              <a:t>Avha</a:t>
            </a:r>
            <a:r>
              <a:rPr lang="en-US" sz="3500" b="1" dirty="0"/>
              <a:t> </a:t>
            </a:r>
            <a:r>
              <a:rPr lang="en-US" sz="3500" b="1" dirty="0" err="1"/>
              <a:t>Ahaunuhosh</a:t>
            </a:r>
            <a:r>
              <a:rPr lang="en-US" sz="3500" b="1" dirty="0"/>
              <a:t> )2</a:t>
            </a:r>
          </a:p>
          <a:p>
            <a:pPr algn="ctr">
              <a:lnSpc>
                <a:spcPct val="200000"/>
              </a:lnSpc>
            </a:pPr>
            <a:endParaRPr lang="en-US" sz="35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61404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165</Words>
  <Application>Microsoft Macintosh PowerPoint</Application>
  <PresentationFormat>Widescreen</PresentationFormat>
  <Paragraphs>22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9" baseType="lpstr">
      <vt:lpstr>Arial</vt:lpstr>
      <vt:lpstr>BLACK LIVES</vt:lpstr>
      <vt:lpstr>Calibri</vt:lpstr>
      <vt:lpstr>Calibri Light</vt:lpstr>
      <vt:lpstr>Kohinoor Devanagari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Bhuwan Basnet</dc:creator>
  <cp:lastModifiedBy>Bhuwan Basnet</cp:lastModifiedBy>
  <cp:revision>1</cp:revision>
  <dcterms:created xsi:type="dcterms:W3CDTF">2021-09-04T02:30:07Z</dcterms:created>
  <dcterms:modified xsi:type="dcterms:W3CDTF">2021-09-04T02:31:01Z</dcterms:modified>
</cp:coreProperties>
</file>