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554"/>
    <p:restoredTop sz="95775"/>
  </p:normalViewPr>
  <p:slideViewPr>
    <p:cSldViewPr snapToGrid="0" snapToObjects="1">
      <p:cViewPr varScale="1">
        <p:scale>
          <a:sx n="99" d="100"/>
          <a:sy n="99" d="100"/>
        </p:scale>
        <p:origin x="200" y="7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1EC54-7EDD-CE4D-8037-24609CD789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96C6AE-7A5A-7140-9BEF-C644E3CC01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A50DF8-0EDD-9F4F-B39F-56C97C898A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C34AA-DE54-454B-8957-F2E72F15AB05}" type="datetimeFigureOut">
              <a:rPr lang="en-US" smtClean="0"/>
              <a:t>9/11/21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A6C679-50B6-D442-A10E-771809EBA9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5C5797-958C-064B-85A3-D86688BE3A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FFAD5-7A34-C34A-96D3-7DD3B831D5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0769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79B080-C98B-6541-810B-62BC28F167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D8CBEE-7BB6-0249-BA50-AD50722CD8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D827CE-2F65-B14C-9A91-B56D0C0DB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C34AA-DE54-454B-8957-F2E72F15AB05}" type="datetimeFigureOut">
              <a:rPr lang="en-US" smtClean="0"/>
              <a:t>9/11/21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AE5FB4-8D86-BE4F-9518-E78C475990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69657F-6AD6-E749-B8F4-E19C3A865E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FFAD5-7A34-C34A-96D3-7DD3B831D5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4582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2A4C2-47A4-124D-8326-EBE3B5DDE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7A0A8A-22CB-5840-90F5-07556E78B2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402F93-BE7F-2E4B-9E9C-13FB89A78E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C34AA-DE54-454B-8957-F2E72F15AB05}" type="datetimeFigureOut">
              <a:rPr lang="en-US" smtClean="0"/>
              <a:t>9/11/21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5C20FD-361C-B341-970F-E940568B4F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BFF404-D658-3B42-A04A-20382A91D8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FFAD5-7A34-C34A-96D3-7DD3B831D5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437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CFCB7C-2417-6C48-AF6B-EAF6F07D2C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84DDF2-9B24-C54F-9761-819A141820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57B2FB-2105-9745-9385-C7DC3796B9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41D8EF-614A-4F46-B1D6-07B1F20DD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C34AA-DE54-454B-8957-F2E72F15AB05}" type="datetimeFigureOut">
              <a:rPr lang="en-US" smtClean="0"/>
              <a:t>9/11/21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41CAE2-B193-BB49-8F38-F5069960B9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48F4A7-82A0-8C4A-863A-24FE689E50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FFAD5-7A34-C34A-96D3-7DD3B831D5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3164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7AFC93-0023-7F47-AC2C-A5E3300C8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4DFF29-7F7D-284D-BE3C-B7E252E9AD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C42590-FD66-6749-833D-D312768923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FA72F53-E327-E74B-8178-22C848D1CE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E43E8D9-FF7C-2542-8010-91CE774B9F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A3E86F2-C8C5-8146-8B02-2C4DF8430D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C34AA-DE54-454B-8957-F2E72F15AB05}" type="datetimeFigureOut">
              <a:rPr lang="en-US" smtClean="0"/>
              <a:t>9/11/21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AB464E7-1A17-5145-A4AF-800BE181CD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C6C385A-4FDC-7948-9FFE-DD60AEED17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FFAD5-7A34-C34A-96D3-7DD3B831D5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3199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C70FBB-C3A0-A14B-972C-8B6BB0C47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1328D25-DC62-C046-BA1A-F55C0B339E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C34AA-DE54-454B-8957-F2E72F15AB05}" type="datetimeFigureOut">
              <a:rPr lang="en-US" smtClean="0"/>
              <a:t>9/11/21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95D6311-5CCA-F542-B2FE-05C8C5327C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7D6808-CA99-2847-80ED-C210C02E22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FFAD5-7A34-C34A-96D3-7DD3B831D5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3321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C39596A-9E34-BD41-A371-165B45DD20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C34AA-DE54-454B-8957-F2E72F15AB05}" type="datetimeFigureOut">
              <a:rPr lang="en-US" smtClean="0"/>
              <a:t>9/11/21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7800C67-9E37-CF4F-8A47-E20C176ED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D96C03-A2CB-774C-8834-C78D4711AC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FFAD5-7A34-C34A-96D3-7DD3B831D5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00732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5FBF8-103D-D540-94BF-A567C2AC8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235C39-06D0-DA40-AC59-72CBFB77C6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E994C3-5F8C-3F4F-814C-A2F851F997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DB759D-E2BC-5840-8F9D-3DEE605A6D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C34AA-DE54-454B-8957-F2E72F15AB05}" type="datetimeFigureOut">
              <a:rPr lang="en-US" smtClean="0"/>
              <a:t>9/11/21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6BE07A-0858-734E-9FDE-000497C9DE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F23CBF-7E05-7245-8E09-E315A59559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FFAD5-7A34-C34A-96D3-7DD3B831D5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1027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EFC35F-A7AB-2D4A-97C5-29594CD0C4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6F4A60E-2264-ED4B-AE24-99D761DF67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B2EB26-79AA-F641-8E11-FA2BF3603C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F100A8-C3E5-AA4D-8A07-31F6B5EA55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C34AA-DE54-454B-8957-F2E72F15AB05}" type="datetimeFigureOut">
              <a:rPr lang="en-US" smtClean="0"/>
              <a:t>9/11/21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8CBBBA-89BA-D14A-B479-A07C3E649C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42FEA9-C6CE-8A4F-B1FF-00CCF87EB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FFAD5-7A34-C34A-96D3-7DD3B831D5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5129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987974-B58C-7E4E-AC24-1E4910B584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FDEB54E-410D-644D-A4AB-D49E07AED3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ABB686-A712-8E46-828A-C71AEF5547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C34AA-DE54-454B-8957-F2E72F15AB05}" type="datetimeFigureOut">
              <a:rPr lang="en-US" smtClean="0"/>
              <a:t>9/11/21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226929-4B1B-6E44-9631-7989BCAC4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F906D8-95E1-C14E-81F0-2F07785E3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FFAD5-7A34-C34A-96D3-7DD3B831D5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4746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D2F518-7ADB-B94E-B96E-B7AF37D8944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7C0413-CA93-6543-9E2B-7BCF499E99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877F8F-4037-AD4D-997C-549DE46590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C34AA-DE54-454B-8957-F2E72F15AB05}" type="datetimeFigureOut">
              <a:rPr lang="en-US" smtClean="0"/>
              <a:t>9/11/21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1A48F4-7AB9-CA46-BE2E-BB61098CE4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A5AFD0-BFB8-894A-B2EE-FB08B8411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FFAD5-7A34-C34A-96D3-7DD3B831D5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6868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4BF997B-46E5-0944-BFF1-B9FEF79188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6ACC26-C109-6F4F-8047-B4281BAE9B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6DE26E-31AF-3E45-981D-045A637976B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7C34AA-DE54-454B-8957-F2E72F15AB05}" type="datetimeFigureOut">
              <a:rPr lang="en-US" smtClean="0"/>
              <a:t>9/11/21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BE960D-8D41-F045-97DF-39EA4B54AE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2EB396-A232-4D46-A32E-75A094B38E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DFFAD5-7A34-C34A-96D3-7DD3B831D5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513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96D53BD-4BD6-0B42-9E77-A20B367079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0"/>
            <a:ext cx="12192000" cy="6858000"/>
          </a:xfrm>
        </p:spPr>
        <p:txBody>
          <a:bodyPr>
            <a:normAutofit fontScale="92500" lnSpcReduction="10000"/>
          </a:bodyPr>
          <a:lstStyle/>
          <a:p>
            <a:pPr marL="0" marR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( </a:t>
            </a:r>
            <a:r>
              <a:rPr lang="ne-NP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एउटा बासस्थान तयार भएको छ</a:t>
            </a:r>
            <a:r>
              <a:rPr lang="en-US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, </a:t>
            </a:r>
            <a:r>
              <a:rPr lang="ne-NP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यो ठाउँमा यो ह्रदयमा )२</a:t>
            </a:r>
            <a:endParaRPr lang="en-US" sz="4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( </a:t>
            </a:r>
            <a:r>
              <a:rPr lang="en-US" sz="40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Euta</a:t>
            </a:r>
            <a:r>
              <a:rPr lang="en-US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40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Basthan</a:t>
            </a:r>
            <a:r>
              <a:rPr lang="en-US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40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Tyar</a:t>
            </a:r>
            <a:r>
              <a:rPr lang="en-US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40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Vayeko</a:t>
            </a:r>
            <a:r>
              <a:rPr lang="en-US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Cha, </a:t>
            </a:r>
            <a:r>
              <a:rPr lang="en-US" sz="40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Yo</a:t>
            </a:r>
            <a:r>
              <a:rPr lang="en-US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40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Thauma</a:t>
            </a:r>
            <a:r>
              <a:rPr lang="en-US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40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Yo</a:t>
            </a:r>
            <a:r>
              <a:rPr lang="en-US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40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Hridayama</a:t>
            </a:r>
            <a:r>
              <a:rPr lang="en-US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)2</a:t>
            </a:r>
            <a:br>
              <a:rPr lang="en-US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</a:br>
            <a:r>
              <a:rPr lang="en-US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( </a:t>
            </a:r>
            <a:r>
              <a:rPr lang="ne-NP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येशु आउनुहबस् येशु राज गर्नुहोस् )२</a:t>
            </a:r>
            <a:endParaRPr lang="en-US" sz="4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( </a:t>
            </a:r>
            <a:r>
              <a:rPr lang="en-US" sz="40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Yeshu</a:t>
            </a:r>
            <a:r>
              <a:rPr lang="en-US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40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Ahaunuhaos</a:t>
            </a:r>
            <a:r>
              <a:rPr lang="en-US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, </a:t>
            </a:r>
            <a:r>
              <a:rPr lang="en-US" sz="40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Yeshu</a:t>
            </a:r>
            <a:r>
              <a:rPr lang="en-US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40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Raaj</a:t>
            </a:r>
            <a:r>
              <a:rPr lang="en-US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40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Garnuhosh</a:t>
            </a:r>
            <a:r>
              <a:rPr lang="en-US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)2</a:t>
            </a:r>
            <a:br>
              <a:rPr lang="en-US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</a:br>
            <a:r>
              <a:rPr lang="en-US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( </a:t>
            </a:r>
            <a:r>
              <a:rPr lang="ne-NP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जलाउनुहोस् मलाई तपाईको सामर्थले </a:t>
            </a:r>
            <a:endParaRPr lang="en-US" sz="4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( </a:t>
            </a:r>
            <a:r>
              <a:rPr lang="en-US" sz="40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Jalauhos</a:t>
            </a:r>
            <a:r>
              <a:rPr lang="en-US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40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Malai</a:t>
            </a:r>
            <a:r>
              <a:rPr lang="en-US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40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Tapaiko</a:t>
            </a:r>
            <a:r>
              <a:rPr lang="en-US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40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Samartaley</a:t>
            </a:r>
            <a:br>
              <a:rPr lang="en-US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</a:br>
            <a:r>
              <a:rPr lang="ne-NP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चलाउनुहोस् मलाई तपाईको आत्माले)२</a:t>
            </a:r>
            <a:endParaRPr lang="en-US" sz="4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Chalaunu</a:t>
            </a:r>
            <a:r>
              <a:rPr lang="en-US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40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Malai</a:t>
            </a:r>
            <a:r>
              <a:rPr lang="en-US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40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Tapaiko</a:t>
            </a:r>
            <a:r>
              <a:rPr lang="en-US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40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Aatmaley</a:t>
            </a:r>
            <a:r>
              <a:rPr lang="en-US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)2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3416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68</Words>
  <Application>Microsoft Macintosh PowerPoint</Application>
  <PresentationFormat>Widescreen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1</cp:revision>
  <dcterms:created xsi:type="dcterms:W3CDTF">2021-09-12T01:17:57Z</dcterms:created>
  <dcterms:modified xsi:type="dcterms:W3CDTF">2021-09-12T01:19:39Z</dcterms:modified>
</cp:coreProperties>
</file>