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49" r:id="rId2"/>
    <p:sldId id="450" r:id="rId3"/>
    <p:sldId id="45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36"/>
    <p:restoredTop sz="95755"/>
  </p:normalViewPr>
  <p:slideViewPr>
    <p:cSldViewPr snapToGrid="0" snapToObjects="1">
      <p:cViewPr varScale="1">
        <p:scale>
          <a:sx n="52" d="100"/>
          <a:sy n="52" d="100"/>
        </p:scale>
        <p:origin x="192" y="1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60B5-5F26-6D48-A5F2-359B633C4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53BD18-D20C-994A-9C97-5AA9CB827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E46BD-72B5-B84A-8816-FC66707AA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55491-C4F7-1145-A760-A3056B06E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0B30C-4453-5A4C-A6BC-6591F76E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42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D76B4-A01C-E34E-AD6D-FE51CE76C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5C013-F2F9-5140-BDB2-4C543184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78BA-6A79-0444-885B-E3ECFA47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4E25E-B26C-0E45-87D8-6DE0A3EFC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4347A-A07D-EF47-9047-240C3BF1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9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566BE-D38C-334F-A65E-B96FA2674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020FD-3C6F-334E-A1EA-E58369821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A8FC4-F86D-644E-8325-37FF82A93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35963-46E4-D643-9889-4471CC69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CB021-0F02-0D46-9555-3A40104C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7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F93EF-6AFE-9D4B-96BC-35DEF8E3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07B36-01A8-A941-85C3-05FF821FC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8A18A-E742-B84B-AAA7-C89970B4F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6EFAB-96C1-284D-8C57-674AC3F56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04727-FF2E-3B4B-8720-DA1F9BE3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C8A2F-7F69-2B45-A99E-6D81D8480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8CD6-A164-6445-AA65-3F18ECEB0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F8FC3-2418-584F-94DF-BDA50CF25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C6408-D49D-5B44-910E-3B90291C2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9C759-CF6D-8844-A5D2-BD2ADBD31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23489-00D6-E74D-851D-71B645F57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D27532-F32B-6C41-ADDF-CA7E1F51E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78D073-3DF4-0647-A914-A1D252C54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69004D-F53B-B146-8536-5C378C4B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6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E0523-5C13-AC43-859D-C2966A8B5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83F737-F463-2644-80AE-9566E085D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66148-C333-3040-9138-CD27D326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E6FB4B-3868-1049-8321-C9FD56EF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1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7A91F8-3AF0-BE45-BBC9-EDF9EAE24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4CD35D-8FE5-7649-B4C6-FD995EA54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9D4F4-B3C0-EB40-809F-820519D89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0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7B2DD-8265-6842-A470-D6C8A2B21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03C84-C441-C84C-96EC-A77BBAEB4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A22B4-1525-A040-867C-71C86D259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EDC88-B9C6-BC4D-9BFD-D82F4D0EA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C9410-AC8E-1948-A327-6372C9BC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26ECA-A1FF-4B4B-AC0E-ACE6FF54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7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98985-A175-2043-915E-E9B210363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2A6041-36AF-894C-BB34-D6551E139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F2568-9B32-E849-BACC-E7A027571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97DA8-4F70-4C4E-8D4B-A8B17B06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D77D1-3C9F-B445-9E85-8F2141A0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30A89-984E-AB4E-AF5C-53A3180D0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8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DC48F-D748-7745-B247-606D6518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57375-A3AA-444E-9781-1FA0D53C2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888E3-6C5C-7342-BFD5-401534C39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F67F3-8292-9640-96AE-881F41C7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C5017-A71C-E448-9641-3DA27889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73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E8E7D2-A616-4840-9A58-E01BC790A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7F86EC-A032-F14F-BD58-081E5B578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D1957-1AEC-0542-A145-65BDEE365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1F8D-9002-C847-99FF-F0F1CE6FB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6E630-D99C-204B-A78D-C3FD1099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0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6C671F-AE8B-8149-8DCF-B571D7EFA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F74B0-48F6-574E-8547-1F8CA730E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31A18-AFB5-7A4A-AEDE-78E8C1465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79D3E-E0A4-9045-9156-750013B97D5B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8817E-B800-884B-9A0B-32E779FEB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2C232-01B9-A14F-92C8-78F9CFA3E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A42F8-D782-0F4A-8A6A-A25D9FCE8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3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994DDB-61F7-A542-949B-99BA45539CFE}"/>
              </a:ext>
            </a:extLst>
          </p:cNvPr>
          <p:cNvSpPr/>
          <p:nvPr/>
        </p:nvSpPr>
        <p:spPr>
          <a:xfrm>
            <a:off x="0" y="0"/>
            <a:ext cx="12191999" cy="6392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b="1" dirty="0"/>
              <a:t> ( </a:t>
            </a:r>
            <a:r>
              <a:rPr lang="ne-NP" sz="2500" b="1" dirty="0"/>
              <a:t>आ हा हा... आ है आ हा हा.. आ हा हा... आ है हो.. )२</a:t>
            </a:r>
            <a:endParaRPr lang="en-US" sz="2500" b="1" dirty="0"/>
          </a:p>
          <a:p>
            <a:pPr algn="ctr">
              <a:lnSpc>
                <a:spcPct val="150000"/>
              </a:lnSpc>
            </a:pPr>
            <a:r>
              <a:rPr lang="en-US" sz="2500" b="1" dirty="0"/>
              <a:t>( Aha Ha Ha.. Ah Hai Ah Ha Ha.. Aha Ha Ha.. Ah Hai Ho... )2</a:t>
            </a:r>
          </a:p>
          <a:p>
            <a:pPr algn="ctr">
              <a:lnSpc>
                <a:spcPct val="150000"/>
              </a:lnSpc>
            </a:pPr>
            <a:r>
              <a:rPr lang="en-US" sz="2500" b="1" dirty="0"/>
              <a:t>(</a:t>
            </a:r>
            <a:r>
              <a:rPr lang="ne-NP" sz="2500" b="1" dirty="0"/>
              <a:t>ऐउटा छ पुरानो बाटो सनातनको</a:t>
            </a:r>
            <a:r>
              <a:rPr lang="en-US" sz="25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2500" b="1" dirty="0"/>
              <a:t>जाहाँ म हिँड्दै छु</a:t>
            </a:r>
            <a:r>
              <a:rPr lang="en-US" sz="2500" b="1" dirty="0"/>
              <a:t>, </a:t>
            </a:r>
            <a:r>
              <a:rPr lang="ne-NP" sz="2500" b="1" dirty="0"/>
              <a:t>तपाईलाई पछ्याउँदै</a:t>
            </a:r>
            <a:r>
              <a:rPr lang="en-US" sz="25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2500" b="1" dirty="0"/>
              <a:t>( </a:t>
            </a:r>
            <a:r>
              <a:rPr lang="en-US" sz="2500" b="1" dirty="0" err="1"/>
              <a:t>Euta</a:t>
            </a:r>
            <a:r>
              <a:rPr lang="en-US" sz="2500" b="1" dirty="0"/>
              <a:t> Cha </a:t>
            </a:r>
            <a:r>
              <a:rPr lang="en-US" sz="2500" b="1" dirty="0" err="1"/>
              <a:t>Purano</a:t>
            </a:r>
            <a:r>
              <a:rPr lang="en-US" sz="2500" b="1" dirty="0"/>
              <a:t> </a:t>
            </a:r>
            <a:r>
              <a:rPr lang="en-US" sz="2500" b="1" dirty="0" err="1"/>
              <a:t>Bato</a:t>
            </a:r>
            <a:r>
              <a:rPr lang="en-US" sz="2500" b="1" dirty="0"/>
              <a:t> </a:t>
            </a:r>
            <a:r>
              <a:rPr lang="en-US" sz="2500" b="1" dirty="0" err="1"/>
              <a:t>Sanatanko</a:t>
            </a:r>
            <a:r>
              <a:rPr lang="en-US" sz="25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500" b="1" dirty="0" err="1"/>
              <a:t>Jahama</a:t>
            </a:r>
            <a:r>
              <a:rPr lang="en-US" sz="2500" b="1" dirty="0"/>
              <a:t> </a:t>
            </a:r>
            <a:r>
              <a:rPr lang="en-US" sz="2500" b="1" dirty="0" err="1"/>
              <a:t>Hidaichu</a:t>
            </a:r>
            <a:r>
              <a:rPr lang="en-US" sz="2500" b="1" dirty="0"/>
              <a:t> </a:t>
            </a:r>
            <a:r>
              <a:rPr lang="en-US" sz="2500" b="1" dirty="0" err="1"/>
              <a:t>Tapailai</a:t>
            </a:r>
            <a:r>
              <a:rPr lang="en-US" sz="2500" b="1" dirty="0"/>
              <a:t> </a:t>
            </a:r>
            <a:r>
              <a:rPr lang="en-US" sz="2500" b="1" dirty="0" err="1"/>
              <a:t>Pachawdai</a:t>
            </a:r>
            <a:r>
              <a:rPr lang="en-US" sz="2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2500" b="1" dirty="0"/>
              <a:t>जिवनको नदी छेउ बिसाउने सुदर ठाउँ</a:t>
            </a:r>
            <a:r>
              <a:rPr lang="en-US" sz="25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2500" b="1" dirty="0"/>
              <a:t>सुन्छु बाटो यही यसलाई पछ्याउँदै जाउ</a:t>
            </a:r>
            <a:endParaRPr lang="en-US" sz="2500" b="1" dirty="0"/>
          </a:p>
          <a:p>
            <a:pPr algn="ctr">
              <a:lnSpc>
                <a:spcPct val="150000"/>
              </a:lnSpc>
            </a:pPr>
            <a:r>
              <a:rPr lang="en-US" sz="2500" b="1" dirty="0" err="1"/>
              <a:t>Jiwanko</a:t>
            </a:r>
            <a:r>
              <a:rPr lang="en-US" sz="2500" b="1" dirty="0"/>
              <a:t> </a:t>
            </a:r>
            <a:r>
              <a:rPr lang="en-US" sz="2500" b="1" dirty="0" err="1"/>
              <a:t>Nadhi</a:t>
            </a:r>
            <a:r>
              <a:rPr lang="en-US" sz="2500" b="1" dirty="0"/>
              <a:t> Chew </a:t>
            </a:r>
            <a:r>
              <a:rPr lang="en-US" sz="2500" b="1" dirty="0" err="1"/>
              <a:t>Bisaunai</a:t>
            </a:r>
            <a:r>
              <a:rPr lang="en-US" sz="2500" b="1" dirty="0"/>
              <a:t> Sundar </a:t>
            </a:r>
            <a:r>
              <a:rPr lang="en-US" sz="2500" b="1" dirty="0" err="1"/>
              <a:t>Thau</a:t>
            </a:r>
            <a:r>
              <a:rPr lang="en-US" sz="25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500" b="1" dirty="0" err="1"/>
              <a:t>Sunchu</a:t>
            </a:r>
            <a:r>
              <a:rPr lang="en-US" sz="2500" b="1" dirty="0"/>
              <a:t> </a:t>
            </a:r>
            <a:r>
              <a:rPr lang="en-US" sz="2500" b="1" dirty="0" err="1"/>
              <a:t>Bato</a:t>
            </a:r>
            <a:r>
              <a:rPr lang="en-US" sz="2500" b="1" dirty="0"/>
              <a:t> </a:t>
            </a:r>
            <a:r>
              <a:rPr lang="en-US" sz="2500" b="1" dirty="0" err="1"/>
              <a:t>Ahyehi</a:t>
            </a:r>
            <a:r>
              <a:rPr lang="en-US" sz="2500" b="1" dirty="0"/>
              <a:t> </a:t>
            </a:r>
            <a:r>
              <a:rPr lang="en-US" sz="2500" b="1" dirty="0" err="1"/>
              <a:t>Teslai</a:t>
            </a:r>
            <a:r>
              <a:rPr lang="en-US" sz="2500" b="1" dirty="0"/>
              <a:t> </a:t>
            </a:r>
            <a:r>
              <a:rPr lang="en-US" sz="2500" b="1" dirty="0" err="1"/>
              <a:t>Pachawdai</a:t>
            </a:r>
            <a:r>
              <a:rPr lang="en-US" sz="2500" b="1" dirty="0"/>
              <a:t> </a:t>
            </a:r>
            <a:r>
              <a:rPr lang="en-US" sz="2500" b="1" dirty="0" err="1"/>
              <a:t>Jhau</a:t>
            </a:r>
            <a:endParaRPr lang="en-US" sz="2500" b="1" dirty="0"/>
          </a:p>
          <a:p>
            <a:pPr algn="ctr">
              <a:lnSpc>
                <a:spcPct val="150000"/>
              </a:lnSpc>
            </a:pPr>
            <a:r>
              <a:rPr lang="ne-NP" sz="25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9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2C9AA33-BB2F-CA45-910D-9C223A9E091B}"/>
              </a:ext>
            </a:extLst>
          </p:cNvPr>
          <p:cNvSpPr txBox="1">
            <a:spLocks/>
          </p:cNvSpPr>
          <p:nvPr/>
        </p:nvSpPr>
        <p:spPr>
          <a:xfrm>
            <a:off x="285751" y="4824844"/>
            <a:ext cx="12051323" cy="3429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ne-NP" sz="3500" b="1" dirty="0"/>
              <a:t>शिरमा आन्नदको मुकुट लगाई</a:t>
            </a:r>
            <a:r>
              <a:rPr lang="en-US" sz="3500" b="1" dirty="0"/>
              <a:t>, </a:t>
            </a:r>
            <a:r>
              <a:rPr lang="ne-NP" sz="3500" b="1" dirty="0"/>
              <a:t>शोक अनि सूस्केरा टाढा भगाई</a:t>
            </a:r>
            <a:br>
              <a:rPr lang="en-US" sz="3500" b="1" dirty="0"/>
            </a:br>
            <a:r>
              <a:rPr lang="en-US" sz="3500" b="1" dirty="0" err="1"/>
              <a:t>Sirama</a:t>
            </a:r>
            <a:r>
              <a:rPr lang="en-US" sz="3500" b="1" dirty="0"/>
              <a:t> </a:t>
            </a:r>
            <a:r>
              <a:rPr lang="en-US" sz="3500" b="1" dirty="0" err="1"/>
              <a:t>Anandako</a:t>
            </a:r>
            <a:r>
              <a:rPr lang="en-US" sz="3500" b="1" dirty="0"/>
              <a:t> </a:t>
            </a:r>
            <a:r>
              <a:rPr lang="en-US" sz="3500" b="1" dirty="0" err="1"/>
              <a:t>Mukut</a:t>
            </a:r>
            <a:r>
              <a:rPr lang="en-US" sz="3500" b="1" dirty="0"/>
              <a:t> </a:t>
            </a:r>
            <a:r>
              <a:rPr lang="en-US" sz="3500" b="1" dirty="0" err="1"/>
              <a:t>Lagai</a:t>
            </a:r>
            <a:r>
              <a:rPr lang="en-US" sz="3500" b="1" dirty="0"/>
              <a:t>, </a:t>
            </a:r>
            <a:r>
              <a:rPr lang="en-US" sz="3500" b="1" dirty="0" err="1"/>
              <a:t>Shok</a:t>
            </a:r>
            <a:r>
              <a:rPr lang="en-US" sz="3500" b="1" dirty="0"/>
              <a:t> ani </a:t>
            </a:r>
            <a:r>
              <a:rPr lang="en-US" sz="3500" b="1" dirty="0" err="1"/>
              <a:t>Suskera</a:t>
            </a:r>
            <a:r>
              <a:rPr lang="en-US" sz="3500" b="1" dirty="0"/>
              <a:t> Tada </a:t>
            </a:r>
            <a:r>
              <a:rPr lang="en-US" sz="3500" b="1" dirty="0" err="1"/>
              <a:t>Bhagai</a:t>
            </a:r>
            <a:r>
              <a:rPr lang="en-US" sz="3500" b="1" dirty="0"/>
              <a:t> </a:t>
            </a:r>
            <a:br>
              <a:rPr lang="en-US" sz="3500" b="1" dirty="0"/>
            </a:br>
            <a:r>
              <a:rPr lang="ne-NP" sz="3500" b="1" dirty="0"/>
              <a:t>मेरो येशु यही बाटो भएर आउनु हुदैछ...</a:t>
            </a:r>
            <a:br>
              <a:rPr lang="en-US" sz="3500" b="1" dirty="0"/>
            </a:br>
            <a:r>
              <a:rPr lang="en-US" sz="3500" b="1" dirty="0"/>
              <a:t>Mero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Yehi</a:t>
            </a:r>
            <a:r>
              <a:rPr lang="en-US" sz="3500" b="1" dirty="0"/>
              <a:t> Bato </a:t>
            </a:r>
            <a:r>
              <a:rPr lang="en-US" sz="3500" b="1" dirty="0" err="1"/>
              <a:t>Vhayera</a:t>
            </a:r>
            <a:r>
              <a:rPr lang="en-US" sz="3500" b="1" dirty="0"/>
              <a:t> </a:t>
            </a:r>
            <a:r>
              <a:rPr lang="en-US" sz="3500" b="1" dirty="0" err="1"/>
              <a:t>Ahaunu</a:t>
            </a:r>
            <a:r>
              <a:rPr lang="en-US" sz="3500" b="1" dirty="0"/>
              <a:t> </a:t>
            </a:r>
            <a:r>
              <a:rPr lang="en-US" sz="3500" b="1" dirty="0" err="1"/>
              <a:t>Hudaicha</a:t>
            </a:r>
            <a:br>
              <a:rPr lang="en-US" sz="3500" b="1" dirty="0"/>
            </a:br>
            <a:r>
              <a:rPr lang="en-US" sz="3500" b="1" dirty="0"/>
              <a:t>( </a:t>
            </a:r>
            <a:r>
              <a:rPr lang="ne-NP" sz="3500" b="1" dirty="0"/>
              <a:t>नयाँ गीतले भरिँदै छ मन</a:t>
            </a:r>
            <a:r>
              <a:rPr lang="en-US" sz="3500" b="1" dirty="0"/>
              <a:t>, </a:t>
            </a:r>
            <a:r>
              <a:rPr lang="ne-NP" sz="3500" b="1" dirty="0"/>
              <a:t>झन बढ्दै छ ह्रदयको जलन )२</a:t>
            </a:r>
            <a:br>
              <a:rPr lang="en-US" sz="3500" b="1" dirty="0"/>
            </a:br>
            <a:r>
              <a:rPr lang="en-US" sz="3500" b="1" dirty="0"/>
              <a:t> Naya </a:t>
            </a:r>
            <a:r>
              <a:rPr lang="en-US" sz="3500" b="1" dirty="0" err="1"/>
              <a:t>Geetley</a:t>
            </a:r>
            <a:r>
              <a:rPr lang="en-US" sz="3500" b="1" dirty="0"/>
              <a:t> </a:t>
            </a:r>
            <a:r>
              <a:rPr lang="en-US" sz="3500" b="1" dirty="0" err="1"/>
              <a:t>Varindaicha</a:t>
            </a:r>
            <a:r>
              <a:rPr lang="en-US" sz="3500" b="1" dirty="0"/>
              <a:t> </a:t>
            </a:r>
            <a:r>
              <a:rPr lang="en-US" sz="3500" b="1" dirty="0" err="1"/>
              <a:t>Maan</a:t>
            </a:r>
            <a:r>
              <a:rPr lang="en-US" sz="3500" b="1" dirty="0"/>
              <a:t>, </a:t>
            </a:r>
            <a:r>
              <a:rPr lang="en-US" sz="3500" b="1" dirty="0" err="1"/>
              <a:t>han</a:t>
            </a:r>
            <a:r>
              <a:rPr lang="en-US" sz="3500" b="1" dirty="0"/>
              <a:t> </a:t>
            </a:r>
            <a:r>
              <a:rPr lang="en-US" sz="3500" b="1" dirty="0" err="1"/>
              <a:t>Badaicha</a:t>
            </a:r>
            <a:r>
              <a:rPr lang="en-US" sz="3500" b="1" dirty="0"/>
              <a:t> </a:t>
            </a:r>
            <a:r>
              <a:rPr lang="en-US" sz="3500" b="1" dirty="0" err="1"/>
              <a:t>Hridayako</a:t>
            </a:r>
            <a:r>
              <a:rPr lang="en-US" sz="3500" b="1" dirty="0"/>
              <a:t> </a:t>
            </a:r>
            <a:r>
              <a:rPr lang="en-US" sz="3500" b="1" dirty="0" err="1"/>
              <a:t>Jhalan</a:t>
            </a:r>
            <a:r>
              <a:rPr lang="en-US" sz="3500" b="1" dirty="0"/>
              <a:t>)2</a:t>
            </a:r>
            <a:br>
              <a:rPr lang="en-US" sz="3500" b="1" dirty="0"/>
            </a:br>
            <a:r>
              <a:rPr lang="en-US" sz="3500" dirty="0"/>
              <a:t>( </a:t>
            </a:r>
            <a:r>
              <a:rPr lang="ne-NP" sz="3500" dirty="0"/>
              <a:t>आहै... इ.. इ... हो हो हो हो.. )२</a:t>
            </a:r>
            <a:br>
              <a:rPr lang="en-US" sz="3500" dirty="0"/>
            </a:br>
            <a:r>
              <a:rPr lang="en-US" sz="3500" dirty="0" err="1"/>
              <a:t>Ahhai</a:t>
            </a:r>
            <a:r>
              <a:rPr lang="en-US" sz="3500" dirty="0"/>
              <a:t>.. </a:t>
            </a:r>
            <a:r>
              <a:rPr lang="en-US" sz="3500" dirty="0" err="1"/>
              <a:t>Ie</a:t>
            </a:r>
            <a:r>
              <a:rPr lang="en-US" sz="3500" dirty="0"/>
              <a:t> </a:t>
            </a:r>
            <a:r>
              <a:rPr lang="en-US" sz="3500" dirty="0" err="1"/>
              <a:t>Ie</a:t>
            </a:r>
            <a:r>
              <a:rPr lang="en-US" sz="3500" dirty="0"/>
              <a:t>. Ho Ho Ho Ho…</a:t>
            </a:r>
            <a:br>
              <a:rPr lang="en-US" sz="3500" dirty="0"/>
            </a:br>
            <a:br>
              <a:rPr lang="en-US" sz="3500" b="1" dirty="0"/>
            </a:b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1248083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A7C71D5-F294-5640-B3E7-83732C08B093}"/>
              </a:ext>
            </a:extLst>
          </p:cNvPr>
          <p:cNvSpPr txBox="1">
            <a:spLocks/>
          </p:cNvSpPr>
          <p:nvPr/>
        </p:nvSpPr>
        <p:spPr>
          <a:xfrm>
            <a:off x="-109105" y="4724833"/>
            <a:ext cx="12051323" cy="3429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000" b="1"/>
              <a:t>( </a:t>
            </a:r>
            <a:r>
              <a:rPr lang="ne-NP" sz="3000" b="1"/>
              <a:t>अब मेरा दुर्बल गोडा फेरि बलियो हुँदैछ</a:t>
            </a:r>
            <a:br>
              <a:rPr lang="en-US" sz="3000" b="1"/>
            </a:br>
            <a:r>
              <a:rPr lang="en-US" sz="3000" b="1"/>
              <a:t>Avha Mera Durbal Ghuda Feri Baliyo Hudaicha</a:t>
            </a:r>
            <a:r>
              <a:rPr lang="ne-NP" sz="3000" b="1"/>
              <a:t> </a:t>
            </a:r>
            <a:br>
              <a:rPr lang="en-US" sz="3000" b="1"/>
            </a:br>
            <a:r>
              <a:rPr lang="ne-NP" sz="3000" b="1"/>
              <a:t>कमजोर हात माथि उठेर स्वर्गलाई छुँदैछ )२</a:t>
            </a:r>
            <a:br>
              <a:rPr lang="en-US" sz="3000" b="1"/>
            </a:br>
            <a:r>
              <a:rPr lang="en-US" sz="3000" b="1"/>
              <a:t>Kamjor Haath Mathi Uhthaira Sworgalai Chudaicha)2</a:t>
            </a:r>
            <a:br>
              <a:rPr lang="en-US" sz="3000" b="1"/>
            </a:br>
            <a:r>
              <a:rPr lang="ne-NP" sz="3000" b="1"/>
              <a:t>आखाँले देख्दै छ तपाईको महिमा</a:t>
            </a:r>
            <a:r>
              <a:rPr lang="en-US" sz="3000" b="1"/>
              <a:t>, Akhaley Dhekdaicha Tapaiko Mahima</a:t>
            </a:r>
            <a:br>
              <a:rPr lang="en-US" sz="3000" b="1"/>
            </a:br>
            <a:r>
              <a:rPr lang="ne-NP" sz="3000" b="1"/>
              <a:t>ओठले गाउँदै छ तपाईको प्रशंसा</a:t>
            </a:r>
            <a:r>
              <a:rPr lang="en-US" sz="3000" b="1"/>
              <a:t>, Oatley Gaudaicha Tapaiko Prasamsha </a:t>
            </a:r>
            <a:br>
              <a:rPr lang="en-US" sz="3000" b="1"/>
            </a:br>
            <a:r>
              <a:rPr lang="ne-NP" sz="3000" b="1"/>
              <a:t>आदनको बगैँचामा जीउनलाई बोलाउनु हुँदैछ...</a:t>
            </a:r>
            <a:br>
              <a:rPr lang="en-US" sz="3000" b="1"/>
            </a:br>
            <a:r>
              <a:rPr lang="en-US" sz="3000" b="1"/>
              <a:t>Adanko Bagaichama Jeunalai Bolaunu Hudaicha</a:t>
            </a:r>
            <a:r>
              <a:rPr lang="ne-NP" sz="3000" b="1"/>
              <a:t> </a:t>
            </a:r>
            <a:br>
              <a:rPr lang="en-US" sz="3000" b="1"/>
            </a:br>
            <a:r>
              <a:rPr lang="en-US" sz="3000" b="1"/>
              <a:t>( </a:t>
            </a:r>
            <a:r>
              <a:rPr lang="ne-NP" sz="3000" b="1"/>
              <a:t>ठुलो शान्ति छाउँदै छ यहाँ</a:t>
            </a:r>
            <a:r>
              <a:rPr lang="en-US" sz="3000" b="1"/>
              <a:t>, </a:t>
            </a:r>
            <a:r>
              <a:rPr lang="ne-NP" sz="3000" b="1"/>
              <a:t>छैन मृत्युको कुनै छाँया)३</a:t>
            </a:r>
            <a:br>
              <a:rPr lang="en-US" sz="3000" b="1"/>
            </a:br>
            <a:r>
              <a:rPr lang="en-US" sz="3000" b="1"/>
              <a:t>Thulo Shanti Chaudaixha Yaha, Chaina murtiko kunai Chaiya)3</a:t>
            </a:r>
            <a:br>
              <a:rPr lang="en-US" sz="3000" b="1"/>
            </a:br>
            <a:br>
              <a:rPr lang="en-US" sz="3000" b="1"/>
            </a:b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251598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Macintosh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2021-09-11T18:08:28Z</dcterms:created>
  <dcterms:modified xsi:type="dcterms:W3CDTF">2021-09-11T18:09:18Z</dcterms:modified>
</cp:coreProperties>
</file>