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276"/>
    <p:restoredTop sz="95741"/>
  </p:normalViewPr>
  <p:slideViewPr>
    <p:cSldViewPr snapToGrid="0" snapToObjects="1">
      <p:cViewPr varScale="1">
        <p:scale>
          <a:sx n="38" d="100"/>
          <a:sy n="38" d="100"/>
        </p:scale>
        <p:origin x="208" y="1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C0D5D-94CA-C74F-9CA3-EA76F4153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A77A3-DD3F-EC46-B919-F5379305D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5A089-A702-5E4D-A6F7-91C9F7BC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E803C-90D0-804E-85AA-AE45F8D98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4F4CD-F685-E041-9ADC-C2570AB2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0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A95CA-3B27-264F-91DD-42BB9E182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3325E-DFB8-3A4D-9D94-E4FE48AF7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0F9B7-8E54-3340-86F0-05FC7106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17A0C-370F-B44A-8C09-25E92CC2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8F15A-B3B5-4449-86A3-847BB1CC3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16F8A-284F-284B-BE70-C86991DF7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A93C1-37C1-0744-9DA3-E7D9D132C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F0791-FC50-C240-B658-5581460F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340F5-0F72-6843-90FB-6EB0BC48B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B3538-463D-E44E-B493-AA5AA9186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0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C4258-8998-8548-BE3A-77D233CB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5D650-BECE-0F43-B5B6-F3988D53E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44D59-C1FC-3747-8392-E5F4C10B6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0EB7F-6533-2E48-AA41-02533434F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A901C-FE29-7D41-B085-4FF60C77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786A4-460E-A14D-8863-CE5EF09AC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02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708DB-A645-EB42-BA7B-003CF60F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2DB12-ACCC-2F46-BF5A-9F3D8EA68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EAFAA-23D3-0746-99FE-52A7A3B5B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6F069-666B-4D4E-BE21-E78C86770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3CB3C-2D9E-3A49-9B33-27836310F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3D2450-3C69-D44A-B19C-3D469270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1D0152-4A87-4447-8D1C-FB0E538B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77A109-BAA3-1D4A-B7C7-BCAE9CF5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8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7570-53AC-6845-9DED-D73037A4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4FA7D9-0CE7-5C47-B7C0-1B807069D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272514-0B32-974C-A681-2268074B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73C058-2576-6647-8283-499CEF1B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2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035899-AF2B-4542-B3FA-BD75540B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3447F-2135-2249-9574-03352E4F4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91F30-C700-8A40-942B-EC41777E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77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FA14-5C38-024C-A7DE-CC7F0DF25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2C687-C7AD-E642-ACFB-3F5C7222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9FAB7-FCD2-CF4D-B96A-F82BC91C5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0BEF2-FDC2-B647-A929-5B5C45BF5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6C705-8CDB-E44D-BCA0-F53E89B4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7ADE5-6CC9-784C-A41D-A905D747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7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CD61-8CB5-874E-917B-B89226EA3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54247-BBA2-D247-BA4B-A922376274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59369-04E8-F54B-B55C-D8D55B3F6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A2436-164D-2E48-815A-B872F207F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D64F5-D487-0F48-A337-B79BF0625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3A298-B1C1-4C47-BFFC-49DACEC66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7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751C-D4E8-334C-A1E5-151237C2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0319F-3131-5D41-9A30-3E05551B6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C902E-37A1-1F41-8AFB-5F8A78FBC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B163C-C9A0-F545-8A58-C85C1C79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40C22-E0A2-8049-90C4-9E3CCA132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8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CD6C95-AE6C-FE4A-9216-935A5A2C7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B7CC1-0C0D-234D-A432-56A1816B8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C0132-C059-CF4D-958C-600538EC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C170-AA1A-514D-9EEC-4B0EB3EA7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30A9A-5174-7544-BA36-22D458E24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2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DD3245-CF6B-464D-8D05-B7F89DF57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C5F7E-E1FA-1D4A-B1F8-91BFCF6BC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E2FB5-1F2E-9042-B41A-35D67A5297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EECEF-AAF5-DE4D-8DA8-1715E16F68EC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106B3-B198-3E49-8210-7047BA9F39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71C77-B241-0E4C-AD7B-67E154582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8BB1-CF50-B842-B5CB-95D421FE9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5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737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येशुका नाउँ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येशुका नाउँ )</a:t>
            </a:r>
            <a:r>
              <a:rPr lang="en-US" sz="4000" b="1" dirty="0">
                <a:solidFill>
                  <a:schemeClr val="bg1"/>
                </a:solidFill>
              </a:rPr>
              <a:t>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ka Naam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ka Naam)4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</a:t>
            </a:r>
            <a:r>
              <a:rPr lang="ne-NP" sz="4000" b="1" dirty="0">
                <a:solidFill>
                  <a:schemeClr val="bg1"/>
                </a:solidFill>
              </a:rPr>
              <a:t>गाने का दिल और बजाने का जीवन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</a:t>
            </a:r>
            <a:r>
              <a:rPr lang="en-US" sz="4000" b="1" dirty="0" err="1">
                <a:solidFill>
                  <a:schemeClr val="bg1"/>
                </a:solidFill>
              </a:rPr>
              <a:t>Ganeka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Dil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Bajaneka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Jiwan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हम सबने पाया हे )</a:t>
            </a:r>
            <a:r>
              <a:rPr lang="en-US" sz="4000" b="1" dirty="0">
                <a:solidFill>
                  <a:schemeClr val="bg1"/>
                </a:solidFill>
              </a:rPr>
              <a:t>2  }2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Ham </a:t>
            </a:r>
            <a:r>
              <a:rPr lang="en-US" sz="4000" b="1" dirty="0" err="1">
                <a:solidFill>
                  <a:schemeClr val="bg1"/>
                </a:solidFill>
              </a:rPr>
              <a:t>Sabne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Pahya</a:t>
            </a:r>
            <a:r>
              <a:rPr lang="en-US" sz="4000" b="1" dirty="0">
                <a:solidFill>
                  <a:schemeClr val="bg1"/>
                </a:solidFill>
              </a:rPr>
              <a:t> Hein )2  }2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( </a:t>
            </a:r>
            <a:r>
              <a:rPr lang="ne-NP" sz="4000" b="1" dirty="0">
                <a:solidFill>
                  <a:schemeClr val="bg1"/>
                </a:solidFill>
              </a:rPr>
              <a:t>आ हाहा आ हा हा )२  हा हा आ हाहा हा </a:t>
            </a:r>
            <a:r>
              <a:rPr lang="en-US" sz="4000" b="1" dirty="0">
                <a:solidFill>
                  <a:schemeClr val="bg1"/>
                </a:solidFill>
              </a:rPr>
              <a:t>} </a:t>
            </a:r>
            <a:r>
              <a:rPr lang="ne-NP" sz="4000" b="1" dirty="0">
                <a:solidFill>
                  <a:schemeClr val="bg1"/>
                </a:solidFill>
              </a:rPr>
              <a:t>४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2021-10-19T01:29:26Z</dcterms:created>
  <dcterms:modified xsi:type="dcterms:W3CDTF">2021-10-19T01:30:19Z</dcterms:modified>
</cp:coreProperties>
</file>