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6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71"/>
    <p:restoredTop sz="95775"/>
  </p:normalViewPr>
  <p:slideViewPr>
    <p:cSldViewPr snapToGrid="0" snapToObjects="1">
      <p:cViewPr varScale="1">
        <p:scale>
          <a:sx n="44" d="100"/>
          <a:sy n="44" d="100"/>
        </p:scale>
        <p:origin x="224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A263E-D7CE-F444-99C8-9A0C4D1E3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B00653-42B8-674D-9638-C111003B8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FAA06-0552-8540-9914-91CA64A85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46ABE-3ECB-9C4F-A8AB-A6E37F293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C5FC7-0E76-2549-A51A-893CA86BF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1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4F88-FEFB-CF48-9316-C960EAA6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6CA9-EDCA-434A-A289-1D0E35B15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A2B61-A6F2-D245-BA88-2051EA8D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AD7ED-AE88-324A-A6D6-3B9E102E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9CA98-C70E-594F-8727-91681EC0C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9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31EED-6674-114D-9414-E39DC4B05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242CF-C928-304A-A76C-093316C10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7D352-6A1C-1149-9547-6E415779C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3255F-AD2C-9747-9AD8-D6D1FB458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3A7AF-872B-1749-9431-34BCDFAD4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18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8EB9-0943-394D-9B39-E9B9F4743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7F258-9CA4-4E45-B855-D21481076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96B620-4248-D048-8931-E184BFEAC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6683D-CA7C-414E-B2C9-9CA2FC88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7E9BF-5515-4B42-8D6F-DA31D68E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F436A3-A9FA-E44E-8D8C-988EF8CB5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5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6326-B218-6645-B3D2-ECB6AF12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545AF-8D16-F646-B945-1F50FA386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0DBBB-F03B-A945-B283-589E9CE3C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8E7C46-CA52-7043-8A5A-F2494150C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BBEE6F-612B-7F47-94A9-0F2B521C5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093C73-0508-7A46-A96E-1DE1B7698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7EF3A-68F1-FD44-81D2-9682179D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36CDAC-CDF8-AF4E-88A6-0F4F9369C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08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0919-E427-114F-BD0F-1E271B7E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C3BA8E-73ED-6F40-912F-B6162E5D4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662D0D-CD08-834A-8B38-C7B5135D2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4241B-A347-1F43-B0E2-D84F6BFD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72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5FF743-4133-0241-BF6B-B0029D05C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CDF8C2-D96C-7643-9085-CDF47F97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206D-0F06-5844-9AE3-9C35B4F7D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1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0622D-FDD2-3449-BAB3-6BF75E941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A2401-B1FC-9444-8C41-0D2F5786B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C0674-1C75-724B-8724-AACEEF48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0B843-5507-5F4B-BF75-B8B90A92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609FB4-9C2A-1A4A-8AB8-5CC53978C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23972-C747-9044-ADF0-378667EF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64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4E4E3-7E80-9544-9DDC-A1CED5C67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4965EE-8A0F-5143-B553-43DC50797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0F281-2FA1-AD46-B7BC-B615BA9E5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A6DDD-B90B-754D-A607-993BCC14E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8FD19-A4FC-C044-AB9C-E15759DD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4F4B0-8D66-2742-96C9-9A17F134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D5ACB-13B0-9A4C-B23C-FC5D9477C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2F3DE-8C26-3A43-B8E0-8C3CE76B0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9A86B-BF11-8D44-AE7D-9570C407D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0B685-7F00-6C4D-A77A-6946F131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31F1-D012-DF4E-B5D8-9E8E70D4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97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9DCB0-63B9-8F4B-97CA-45F22B5E7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7F090-E06A-0C4B-B0B9-E2E37E62D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8434B-81BB-C54A-9D0C-A2EC6DDF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F336-E0EF-6E45-8758-CBD4DCAD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BBA3F-EE6C-0942-9927-6B21E5DDF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6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83149-B757-204C-BE64-DB604332F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C260E-71A7-0347-8838-F86DF7175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6D779-2FA6-3E48-A7FF-FBA642A76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6FD8E-931F-9A49-B197-166B4899E2FC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A5DA1-C454-E345-9742-A1F37FB89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F7E9D-0AE7-AC4A-B55D-4EDB8A80E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ABF53-918E-BC49-B1E7-9FBC25BF2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9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37EB4-859E-5E4A-9B9E-CFEBD34D4119}"/>
              </a:ext>
            </a:extLst>
          </p:cNvPr>
          <p:cNvSpPr/>
          <p:nvPr/>
        </p:nvSpPr>
        <p:spPr>
          <a:xfrm>
            <a:off x="0" y="0"/>
            <a:ext cx="12192000" cy="5925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/>
              <a:t>को. घुंडासम्म होइन कम्मरसम्म होइन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Ghuda</a:t>
            </a:r>
            <a:r>
              <a:rPr lang="en-US" sz="3200" b="1" dirty="0"/>
              <a:t> </a:t>
            </a:r>
            <a:r>
              <a:rPr lang="en-US" sz="3200" b="1" dirty="0" err="1"/>
              <a:t>Samma</a:t>
            </a:r>
            <a:r>
              <a:rPr lang="en-US" sz="3200" b="1" dirty="0"/>
              <a:t> </a:t>
            </a:r>
            <a:r>
              <a:rPr lang="en-US" sz="3200" b="1" dirty="0" err="1"/>
              <a:t>Hoina</a:t>
            </a:r>
            <a:r>
              <a:rPr lang="en-US" sz="3200" b="1" dirty="0"/>
              <a:t> </a:t>
            </a:r>
            <a:r>
              <a:rPr lang="en-US" sz="3200" b="1" dirty="0" err="1"/>
              <a:t>Kamar</a:t>
            </a:r>
            <a:r>
              <a:rPr lang="en-US" sz="3200" b="1" dirty="0"/>
              <a:t> </a:t>
            </a:r>
            <a:r>
              <a:rPr lang="en-US" sz="3200" b="1" dirty="0" err="1"/>
              <a:t>Samma</a:t>
            </a:r>
            <a:r>
              <a:rPr lang="en-US" sz="3200" b="1" dirty="0"/>
              <a:t> </a:t>
            </a:r>
            <a:r>
              <a:rPr lang="en-US" sz="3200" b="1" dirty="0" err="1"/>
              <a:t>Hoina</a:t>
            </a:r>
            <a:r>
              <a:rPr lang="en-US" sz="3200" b="1" dirty="0"/>
              <a:t> ) 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चुर्लुम्मै डुब्न चाहन्छु</a:t>
            </a:r>
            <a:r>
              <a:rPr lang="en-US" sz="3200" b="1" dirty="0"/>
              <a:t> </a:t>
            </a:r>
            <a:r>
              <a:rPr lang="ne-NP" sz="3200" b="1" dirty="0"/>
              <a:t>येशूको प्रेमको सागरमा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  (</a:t>
            </a:r>
            <a:r>
              <a:rPr lang="en-US" sz="3200" b="1" dirty="0" err="1"/>
              <a:t>Chulrumai</a:t>
            </a:r>
            <a:r>
              <a:rPr lang="en-US" sz="3200" b="1" dirty="0"/>
              <a:t> </a:t>
            </a:r>
            <a:r>
              <a:rPr lang="en-US" sz="3200" b="1" dirty="0" err="1"/>
              <a:t>Dubna</a:t>
            </a:r>
            <a:r>
              <a:rPr lang="en-US" sz="3200" b="1" dirty="0"/>
              <a:t> </a:t>
            </a:r>
            <a:r>
              <a:rPr lang="en-US" sz="3200" b="1" dirty="0" err="1"/>
              <a:t>Chanhanchu</a:t>
            </a:r>
            <a:r>
              <a:rPr lang="en-US" sz="3200" b="1" dirty="0"/>
              <a:t> </a:t>
            </a: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Premko</a:t>
            </a:r>
            <a:r>
              <a:rPr lang="en-US" sz="3200" b="1" dirty="0"/>
              <a:t> </a:t>
            </a:r>
            <a:r>
              <a:rPr lang="en-US" sz="3200" b="1" dirty="0" err="1"/>
              <a:t>Sagarma</a:t>
            </a:r>
            <a:r>
              <a:rPr lang="en-US" sz="3200" b="1" dirty="0"/>
              <a:t>)2</a:t>
            </a:r>
          </a:p>
          <a:p>
            <a:pPr marL="342900" indent="-342900" algn="ctr">
              <a:lnSpc>
                <a:spcPct val="150000"/>
              </a:lnSpc>
              <a:buAutoNum type="hindiNumPeriod"/>
            </a:pPr>
            <a:r>
              <a:rPr lang="ne-NP" sz="3200" b="1" dirty="0"/>
              <a:t>जुरेली झै होइन भङ्गेरी झै होइन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    </a:t>
            </a:r>
            <a:r>
              <a:rPr lang="en-US" sz="3200" b="1" dirty="0" err="1"/>
              <a:t>Jureyli</a:t>
            </a:r>
            <a:r>
              <a:rPr lang="en-US" sz="3200" b="1" dirty="0"/>
              <a:t> </a:t>
            </a:r>
            <a:r>
              <a:rPr lang="en-US" sz="3200" b="1" dirty="0" err="1"/>
              <a:t>Jhai</a:t>
            </a:r>
            <a:r>
              <a:rPr lang="en-US" sz="3200" b="1" dirty="0"/>
              <a:t> </a:t>
            </a:r>
            <a:r>
              <a:rPr lang="en-US" sz="3200" b="1" dirty="0" err="1"/>
              <a:t>Hoina</a:t>
            </a:r>
            <a:r>
              <a:rPr lang="en-US" sz="3200" b="1" dirty="0"/>
              <a:t>, </a:t>
            </a:r>
            <a:r>
              <a:rPr lang="en-US" sz="3200" b="1" dirty="0" err="1"/>
              <a:t>Bagaira</a:t>
            </a:r>
            <a:r>
              <a:rPr lang="en-US" sz="3200" b="1" dirty="0"/>
              <a:t> </a:t>
            </a:r>
            <a:r>
              <a:rPr lang="en-US" sz="3200" b="1" dirty="0" err="1"/>
              <a:t>Jhai</a:t>
            </a:r>
            <a:r>
              <a:rPr lang="en-US" sz="3200" b="1" dirty="0"/>
              <a:t> </a:t>
            </a:r>
            <a:r>
              <a:rPr lang="en-US" sz="3200" b="1" dirty="0" err="1"/>
              <a:t>Hoina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/>
              <a:t>चील जस्तै उड्न चाहन्छु</a:t>
            </a:r>
            <a:r>
              <a:rPr lang="en-US" sz="3200" b="1" dirty="0"/>
              <a:t> </a:t>
            </a:r>
            <a:r>
              <a:rPr lang="ne-NP" sz="3200" b="1" dirty="0"/>
              <a:t>येशूको प्रेमको आकाशमा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  (</a:t>
            </a:r>
            <a:r>
              <a:rPr lang="en-US" sz="3200" b="1" dirty="0" err="1"/>
              <a:t>Chil</a:t>
            </a:r>
            <a:r>
              <a:rPr lang="en-US" sz="3200" b="1" dirty="0"/>
              <a:t> </a:t>
            </a:r>
            <a:r>
              <a:rPr lang="en-US" sz="3200" b="1" dirty="0" err="1"/>
              <a:t>Jastai</a:t>
            </a:r>
            <a:r>
              <a:rPr lang="en-US" sz="3200" b="1" dirty="0"/>
              <a:t> </a:t>
            </a:r>
            <a:r>
              <a:rPr lang="en-US" sz="3200" b="1" dirty="0" err="1"/>
              <a:t>Udna</a:t>
            </a:r>
            <a:r>
              <a:rPr lang="en-US" sz="3200" b="1" dirty="0"/>
              <a:t> </a:t>
            </a:r>
            <a:r>
              <a:rPr lang="en-US" sz="3200" b="1" dirty="0" err="1"/>
              <a:t>Chanhanchu</a:t>
            </a:r>
            <a:r>
              <a:rPr lang="en-US" sz="3200" b="1" dirty="0"/>
              <a:t>,  </a:t>
            </a: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Premko</a:t>
            </a:r>
            <a:r>
              <a:rPr lang="en-US" sz="3200" b="1" dirty="0"/>
              <a:t> </a:t>
            </a:r>
            <a:r>
              <a:rPr lang="en-US" sz="3200" b="1" dirty="0" err="1"/>
              <a:t>Akashma</a:t>
            </a:r>
            <a:r>
              <a:rPr lang="en-US" sz="3200" b="1" dirty="0"/>
              <a:t>)2</a:t>
            </a:r>
          </a:p>
        </p:txBody>
      </p:sp>
    </p:spTree>
    <p:extLst>
      <p:ext uri="{BB962C8B-B14F-4D97-AF65-F5344CB8AC3E}">
        <p14:creationId xmlns:p14="http://schemas.microsoft.com/office/powerpoint/2010/main" val="175676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22069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4500" b="1" dirty="0">
                <a:latin typeface="+mn-lt"/>
              </a:rPr>
              <a:t> छैन अरू कुनै नाउँ यो धर्तीमा</a:t>
            </a:r>
            <a:br>
              <a:rPr lang="en-US" sz="4500" b="1" dirty="0">
                <a:latin typeface="+mn-lt"/>
              </a:rPr>
            </a:br>
            <a:r>
              <a:rPr lang="en-US" sz="4500" b="1" dirty="0">
                <a:latin typeface="+mn-lt"/>
              </a:rPr>
              <a:t>( </a:t>
            </a:r>
            <a:r>
              <a:rPr lang="en-US" sz="4500" b="1" dirty="0" err="1">
                <a:latin typeface="+mn-lt"/>
              </a:rPr>
              <a:t>Chaina</a:t>
            </a:r>
            <a:r>
              <a:rPr lang="en-US" sz="4500" b="1" dirty="0">
                <a:latin typeface="+mn-lt"/>
              </a:rPr>
              <a:t> Aru Kunai </a:t>
            </a:r>
            <a:r>
              <a:rPr lang="en-US" sz="4500" b="1" dirty="0" err="1">
                <a:latin typeface="+mn-lt"/>
              </a:rPr>
              <a:t>Thau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Yo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Darthima</a:t>
            </a:r>
            <a:r>
              <a:rPr lang="en-US" sz="4500" b="1" dirty="0">
                <a:latin typeface="+mn-lt"/>
              </a:rPr>
              <a:t> ) 2</a:t>
            </a:r>
            <a:br>
              <a:rPr lang="en-US" sz="4500" b="1" dirty="0">
                <a:latin typeface="+mn-lt"/>
              </a:rPr>
            </a:br>
            <a:r>
              <a:rPr lang="ne-NP" sz="4500" b="1" dirty="0">
                <a:latin typeface="+mn-lt"/>
              </a:rPr>
              <a:t>    मलाई गाँउन मन लग्ने मलाई रूझ्न मन लग्ने</a:t>
            </a:r>
            <a:br>
              <a:rPr lang="en-US" sz="4500" b="1" dirty="0">
                <a:latin typeface="+mn-lt"/>
              </a:rPr>
            </a:br>
            <a:r>
              <a:rPr lang="en-US" sz="4500" b="1" dirty="0" err="1">
                <a:latin typeface="+mn-lt"/>
              </a:rPr>
              <a:t>Malai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Basna</a:t>
            </a:r>
            <a:r>
              <a:rPr lang="en-US" sz="4500" b="1" dirty="0">
                <a:latin typeface="+mn-lt"/>
              </a:rPr>
              <a:t> Mann </a:t>
            </a:r>
            <a:r>
              <a:rPr lang="en-US" sz="4500" b="1" dirty="0" err="1">
                <a:latin typeface="+mn-lt"/>
              </a:rPr>
              <a:t>lagnai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Malai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Udna</a:t>
            </a:r>
            <a:r>
              <a:rPr lang="en-US" sz="4500" b="1" dirty="0">
                <a:latin typeface="+mn-lt"/>
              </a:rPr>
              <a:t> Mann </a:t>
            </a:r>
            <a:r>
              <a:rPr lang="en-US" sz="4500" b="1" dirty="0" err="1">
                <a:latin typeface="+mn-lt"/>
              </a:rPr>
              <a:t>Lagai</a:t>
            </a:r>
            <a:br>
              <a:rPr lang="en-US" sz="4500" b="1" dirty="0">
                <a:latin typeface="+mn-lt"/>
              </a:rPr>
            </a:br>
            <a:r>
              <a:rPr lang="ne-NP" sz="4500" b="1" dirty="0">
                <a:latin typeface="+mn-lt"/>
              </a:rPr>
              <a:t>    येशू नाउँ मात्रै मलाई गाँउन मन लग्ने</a:t>
            </a:r>
            <a:br>
              <a:rPr lang="en-US" sz="4500" b="1" dirty="0">
                <a:latin typeface="+mn-lt"/>
              </a:rPr>
            </a:br>
            <a:r>
              <a:rPr lang="ne-NP" sz="4500" b="1" dirty="0">
                <a:latin typeface="+mn-lt"/>
              </a:rPr>
              <a:t>    मलाई रूझ्न मन लग्ने</a:t>
            </a:r>
            <a:endParaRPr lang="en-US" sz="35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50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115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 छैन अरू कुनै नाउँ यो धर्तीमा ( Chaina Aru Kunai Thau Yo Darthima ) 2     मलाई गाँउन मन लग्ने मलाई रूझ्न मन लग्ने Malai Basna Mann lagnai Malai Udna Mann Lagai     येशू नाउँ मात्रै मलाई गाँउन मन लग्ने     मलाई रूझ्न मन लग्ने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2021-09-14T03:23:31Z</dcterms:created>
  <dcterms:modified xsi:type="dcterms:W3CDTF">2021-09-14T03:26:17Z</dcterms:modified>
</cp:coreProperties>
</file>