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423" r:id="rId2"/>
    <p:sldId id="424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8291"/>
    <p:restoredTop sz="95775"/>
  </p:normalViewPr>
  <p:slideViewPr>
    <p:cSldViewPr snapToGrid="0" snapToObjects="1">
      <p:cViewPr varScale="1">
        <p:scale>
          <a:sx n="33" d="100"/>
          <a:sy n="33" d="100"/>
        </p:scale>
        <p:origin x="224" y="1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746232-92EB-FA45-9417-F79CE3F253CE}" type="datetimeFigureOut">
              <a:rPr lang="en-US" smtClean="0"/>
              <a:t>9/4/21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43D1A6-275F-0B45-A101-C19F7E08C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557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285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684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4EB6C-ABA7-F548-B6CA-133FCF8EAC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790BC9-FE71-B44E-9B32-D091937A2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B3E692-CD06-4D4A-B43F-30D6EB843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2BC65-3B44-4B40-80FE-57204493A8FC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C90AB-089F-1846-A441-0B28954D7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8257C-0244-1548-90AA-4D83D3722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7F5B5-6163-2242-B1F1-F48DD46A19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775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C5960-E043-FC44-82B0-D425AD66E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ECD3D7-C71C-B047-A0EA-388E0B534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A813C-14DB-8142-BC82-4C12A401B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2BC65-3B44-4B40-80FE-57204493A8FC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CAEFA-B23A-E84D-9757-3D4766A26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B2CC26-E7E6-C24F-B11F-2165206FC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7F5B5-6163-2242-B1F1-F48DD46A19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65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C62E4-16EB-4C4E-AA86-41C1F253F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CD96B0-F568-E94F-A66D-3773A1346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C481A1-85B1-754F-8FB4-3A9CDFB55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2BC65-3B44-4B40-80FE-57204493A8FC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F8046-1F88-BD46-9E34-C8546BDE6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9D33B3-04ED-7645-B814-10C151E20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7F5B5-6163-2242-B1F1-F48DD46A19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529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1EE97-7C13-DC4E-9E25-862BCD64F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7D6C06-01F1-FC40-8CA3-7283292B14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845AD1-85A3-4444-B350-215FFBEAA5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1A5921-984E-1746-B9EF-C54CEB552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2BC65-3B44-4B40-80FE-57204493A8FC}" type="datetimeFigureOut">
              <a:rPr lang="en-US" smtClean="0"/>
              <a:t>9/4/21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0EBCC9-CFE1-074B-A4B5-F8B353F2E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F8D63-F69F-4C47-9A82-781C915AB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7F5B5-6163-2242-B1F1-F48DD46A19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706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54AB8-2438-AF45-A5BC-EED9BCEFC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14C1D5-655C-4C46-BD36-7CE714CA2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364F4D-F6C1-DE41-856C-42DCC87071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B775CD-6FC4-7044-9D99-1E3E3480B2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0428CE-FCA5-F743-B119-0210B997F7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DCEFD5-E3C6-E84F-8404-5288D4AA1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2BC65-3B44-4B40-80FE-57204493A8FC}" type="datetimeFigureOut">
              <a:rPr lang="en-US" smtClean="0"/>
              <a:t>9/4/21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DE4F18-0D19-5A48-BCE4-9B88FBB06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1E1524-7C08-D844-B266-788986BC0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7F5B5-6163-2242-B1F1-F48DD46A19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785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6CFAD-F768-724C-8118-D16682CCD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562A9-715D-B54E-B244-61BCC4313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2BC65-3B44-4B40-80FE-57204493A8FC}" type="datetimeFigureOut">
              <a:rPr lang="en-US" smtClean="0"/>
              <a:t>9/4/21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9CF298-89DA-AA47-8681-F235C4043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D4E96B-FECF-0F44-824E-46ED190D6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7F5B5-6163-2242-B1F1-F48DD46A19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249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92D8CA-5C1C-C740-8816-155D7828D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2BC65-3B44-4B40-80FE-57204493A8FC}" type="datetimeFigureOut">
              <a:rPr lang="en-US" smtClean="0"/>
              <a:t>9/4/21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71E1EA-19E7-8345-A1DC-9F2DC2B54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456887-E618-B84E-A007-2510C54B5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7F5B5-6163-2242-B1F1-F48DD46A19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330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32891-3167-1346-A905-400602526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70AD1-880E-E84A-B75F-E37A90A37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30AF1-9A96-9D41-82D2-6F4DBE0154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216D5B-B2C7-F543-AF5C-2D0BCFBB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2BC65-3B44-4B40-80FE-57204493A8FC}" type="datetimeFigureOut">
              <a:rPr lang="en-US" smtClean="0"/>
              <a:t>9/4/21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799A37-6083-C045-8F55-499A29B09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C3F3A-C5D0-5E43-84DB-377CC88A4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7F5B5-6163-2242-B1F1-F48DD46A19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287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A67C6-FDFD-7D42-BB95-E9E496DB1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89D185-9608-FA4C-BF4F-B5F60E5863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B89E7-F526-BE4E-9136-9969D4B3F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03ACC0-9280-3D41-AACB-B858BB3B0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2BC65-3B44-4B40-80FE-57204493A8FC}" type="datetimeFigureOut">
              <a:rPr lang="en-US" smtClean="0"/>
              <a:t>9/4/21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E0DA7-5B06-7842-8F5C-2E89C8C84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38BC07-4343-A64B-B6F8-9A2E0E291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7F5B5-6163-2242-B1F1-F48DD46A19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955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A9CEF-5241-BD43-A436-13E5B468C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A0002-EA3C-E440-B849-D0740D8BCB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CC3305-F102-9D4E-8583-22FB4E0A3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2BC65-3B44-4B40-80FE-57204493A8FC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267BD-8265-9144-B179-D8D72BB53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9B7FB5-248C-0146-8F96-1E13AFF71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7F5B5-6163-2242-B1F1-F48DD46A19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186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BA9ACE-FAC1-3249-BB74-4288FC3E5F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C3C606-E331-E643-B041-491BA086FF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EB553-EDB2-284E-82D8-01932CC50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2BC65-3B44-4B40-80FE-57204493A8FC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92837-F440-8542-98CB-75A47F154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758E90-1BF0-F241-822E-64B4B406E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7F5B5-6163-2242-B1F1-F48DD46A19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766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97963C-5F21-F84F-849C-1F63720DB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CADA67-D523-6E49-9690-498A6BE116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3CF29-8F93-9D43-9C8B-AC08766369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2BC65-3B44-4B40-80FE-57204493A8FC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000B4B-3B3D-0A46-9CAA-9CA42927DC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84BABA-4FB9-FC4E-8562-7A728D5801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17F5B5-6163-2242-B1F1-F48DD46A19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730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B9501A79-A082-0F49-9809-5932BAC103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7864" y="4104328"/>
            <a:ext cx="6716272" cy="2753672"/>
          </a:xfrm>
          <a:prstGeom prst="rect">
            <a:avLst/>
          </a:prstGeom>
        </p:spPr>
      </p:pic>
      <p:pic>
        <p:nvPicPr>
          <p:cNvPr id="3" name="Picture 2" descr="A picture containing plant, leaf&#10;&#10;Description automatically generated">
            <a:extLst>
              <a:ext uri="{FF2B5EF4-FFF2-40B4-BE49-F238E27FC236}">
                <a16:creationId xmlns:a16="http://schemas.microsoft.com/office/drawing/2014/main" id="{75E19027-F0C8-F042-AB25-1B0E71702A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17566"/>
            <a:ext cx="11744325" cy="39687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904A4C7-9FF6-A745-8D15-CC187F6A669F}"/>
              </a:ext>
            </a:extLst>
          </p:cNvPr>
          <p:cNvSpPr/>
          <p:nvPr/>
        </p:nvSpPr>
        <p:spPr>
          <a:xfrm>
            <a:off x="0" y="57150"/>
            <a:ext cx="12192000" cy="6472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35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हाम्रो परमेश्वर महान हुनुहुन्छ स्वार्गीय सिंहासन पृथ्वी पाउँदान (२)</a:t>
            </a:r>
            <a:endParaRPr lang="en-US" sz="35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/>
              <a:t>Hamro </a:t>
            </a:r>
            <a:r>
              <a:rPr lang="en-US" sz="3500" b="1" dirty="0" err="1"/>
              <a:t>Parmeshor</a:t>
            </a:r>
            <a:r>
              <a:rPr lang="en-US" sz="3500" b="1" dirty="0"/>
              <a:t> Mahan </a:t>
            </a:r>
            <a:r>
              <a:rPr lang="en-US" sz="3500" b="1" dirty="0" err="1"/>
              <a:t>Hunu</a:t>
            </a:r>
            <a:r>
              <a:rPr lang="en-US" sz="3500" b="1" dirty="0"/>
              <a:t> </a:t>
            </a:r>
            <a:r>
              <a:rPr lang="en-US" sz="3500" b="1" dirty="0" err="1"/>
              <a:t>Hunu</a:t>
            </a:r>
            <a:r>
              <a:rPr lang="en-US" sz="3500" b="1" dirty="0"/>
              <a:t> </a:t>
            </a:r>
            <a:r>
              <a:rPr lang="en-US" sz="3500" b="1" dirty="0" err="1"/>
              <a:t>Huncha</a:t>
            </a:r>
            <a:r>
              <a:rPr lang="en-US" sz="3500" b="1" dirty="0"/>
              <a:t>, </a:t>
            </a:r>
            <a:r>
              <a:rPr lang="en-US" sz="3500" b="1" dirty="0" err="1"/>
              <a:t>Sworgya</a:t>
            </a:r>
            <a:r>
              <a:rPr lang="en-US" sz="3500" b="1" dirty="0"/>
              <a:t> </a:t>
            </a:r>
            <a:r>
              <a:rPr lang="en-US" sz="3500" b="1" dirty="0" err="1"/>
              <a:t>Sihasan</a:t>
            </a:r>
            <a:r>
              <a:rPr lang="en-US" sz="3500" b="1" dirty="0"/>
              <a:t> </a:t>
            </a:r>
            <a:r>
              <a:rPr lang="en-US" sz="3500" b="1" dirty="0" err="1"/>
              <a:t>Pritivi</a:t>
            </a:r>
            <a:r>
              <a:rPr lang="en-US" sz="3500" b="1" dirty="0"/>
              <a:t> </a:t>
            </a:r>
            <a:r>
              <a:rPr lang="en-US" sz="3500" b="1" dirty="0" err="1"/>
              <a:t>Paudan</a:t>
            </a:r>
            <a:endParaRPr lang="en-US" sz="35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(</a:t>
            </a:r>
            <a:r>
              <a:rPr lang="ne-NP" sz="35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आत्मामा पुज्नलाई सत्यतामा भज्नलाई जीवित पुजारी हामी) (२)</a:t>
            </a:r>
            <a:endParaRPr lang="en-US" sz="35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3500" b="1" dirty="0" err="1"/>
              <a:t>Aatama</a:t>
            </a:r>
            <a:r>
              <a:rPr lang="en-US" sz="3500" b="1" dirty="0"/>
              <a:t> Ma </a:t>
            </a:r>
            <a:r>
              <a:rPr lang="en-US" sz="3500" b="1" dirty="0" err="1"/>
              <a:t>Puujnalai</a:t>
            </a:r>
            <a:r>
              <a:rPr lang="en-US" sz="3500" b="1" dirty="0"/>
              <a:t>, </a:t>
            </a:r>
            <a:r>
              <a:rPr lang="en-US" sz="3500" b="1" dirty="0" err="1"/>
              <a:t>Satyatama</a:t>
            </a:r>
            <a:r>
              <a:rPr lang="en-US" sz="3500" b="1" dirty="0"/>
              <a:t> </a:t>
            </a:r>
            <a:r>
              <a:rPr lang="en-US" sz="3500" b="1" dirty="0" err="1"/>
              <a:t>Bajnalai</a:t>
            </a:r>
            <a:r>
              <a:rPr lang="en-US" sz="3500" b="1" dirty="0"/>
              <a:t> </a:t>
            </a:r>
            <a:r>
              <a:rPr lang="en-US" sz="3500" b="1" dirty="0" err="1"/>
              <a:t>Jeevit</a:t>
            </a:r>
            <a:r>
              <a:rPr lang="en-US" sz="3500" b="1" dirty="0"/>
              <a:t> Pujari Hami </a:t>
            </a:r>
          </a:p>
          <a:p>
            <a:pPr algn="ctr">
              <a:lnSpc>
                <a:spcPct val="150000"/>
              </a:lnSpc>
            </a:pPr>
            <a:endParaRPr lang="en-US" sz="35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endParaRPr lang="en-US" sz="3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941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B9501A79-A082-0F49-9809-5932BAC103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7864" y="4104328"/>
            <a:ext cx="6716272" cy="2753672"/>
          </a:xfrm>
          <a:prstGeom prst="rect">
            <a:avLst/>
          </a:prstGeom>
        </p:spPr>
      </p:pic>
      <p:pic>
        <p:nvPicPr>
          <p:cNvPr id="3" name="Picture 2" descr="A picture containing plant, leaf&#10;&#10;Description automatically generated">
            <a:extLst>
              <a:ext uri="{FF2B5EF4-FFF2-40B4-BE49-F238E27FC236}">
                <a16:creationId xmlns:a16="http://schemas.microsoft.com/office/drawing/2014/main" id="{75E19027-F0C8-F042-AB25-1B0E71702A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17566"/>
            <a:ext cx="11744325" cy="39687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DF856AC-6D61-1544-BC5A-02C67214F28C}"/>
              </a:ext>
            </a:extLst>
          </p:cNvPr>
          <p:cNvSpPr/>
          <p:nvPr/>
        </p:nvSpPr>
        <p:spPr>
          <a:xfrm>
            <a:off x="0" y="198885"/>
            <a:ext cx="12192000" cy="646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तपाईं हाम्रो परमेशोर हामी प्रजा तपाईं हाम्रो दुलाई हामी दुलही (२)</a:t>
            </a:r>
            <a:endParaRPr lang="en-US" sz="40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 err="1"/>
              <a:t>Tapaiko</a:t>
            </a:r>
            <a:r>
              <a:rPr lang="en-US" sz="4000" b="1" dirty="0"/>
              <a:t> Hamro </a:t>
            </a:r>
            <a:r>
              <a:rPr lang="en-US" sz="4000" b="1" dirty="0" err="1"/>
              <a:t>Parmeshor</a:t>
            </a:r>
            <a:r>
              <a:rPr lang="en-US" sz="4000" b="1" dirty="0"/>
              <a:t> Hami </a:t>
            </a:r>
            <a:r>
              <a:rPr lang="en-US" sz="4000" b="1" dirty="0" err="1"/>
              <a:t>Praja</a:t>
            </a:r>
            <a:r>
              <a:rPr lang="en-US" sz="4000" b="1" dirty="0"/>
              <a:t>, </a:t>
            </a:r>
            <a:r>
              <a:rPr lang="en-US" sz="4000" b="1" dirty="0" err="1"/>
              <a:t>Tapai</a:t>
            </a:r>
            <a:r>
              <a:rPr lang="en-US" sz="4000" b="1" dirty="0"/>
              <a:t> Hamro </a:t>
            </a:r>
            <a:r>
              <a:rPr lang="en-US" sz="4000" b="1" dirty="0" err="1"/>
              <a:t>Dulha</a:t>
            </a:r>
            <a:r>
              <a:rPr lang="en-US" sz="4000" b="1" dirty="0"/>
              <a:t>, Hamo </a:t>
            </a:r>
            <a:r>
              <a:rPr lang="en-US" sz="4000" b="1" dirty="0" err="1"/>
              <a:t>Dhulahai</a:t>
            </a:r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ne-NP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राजाहरूका राजा प्रभुहरूका प्रभु जीवीत छन्‌ येशू सदा (२)</a:t>
            </a:r>
            <a:endParaRPr lang="en-US" sz="40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/>
              <a:t>.                          Raja </a:t>
            </a:r>
            <a:r>
              <a:rPr lang="en-US" sz="4000" b="1" dirty="0" err="1"/>
              <a:t>Haru</a:t>
            </a:r>
            <a:r>
              <a:rPr lang="en-US" sz="4000" b="1" dirty="0"/>
              <a:t> Raja, Prabhu </a:t>
            </a:r>
            <a:r>
              <a:rPr lang="en-US" sz="4000" b="1" dirty="0" err="1"/>
              <a:t>Haruka</a:t>
            </a:r>
            <a:r>
              <a:rPr lang="en-US" sz="4000" b="1" dirty="0"/>
              <a:t> Prabhu </a:t>
            </a:r>
            <a:r>
              <a:rPr lang="en-US" sz="4000" b="1" dirty="0" err="1"/>
              <a:t>Jeevit</a:t>
            </a:r>
            <a:r>
              <a:rPr lang="en-US" sz="4000" b="1" dirty="0"/>
              <a:t> Chan </a:t>
            </a:r>
            <a:r>
              <a:rPr lang="en-US" sz="4000" b="1" dirty="0" err="1"/>
              <a:t>Yeshu</a:t>
            </a:r>
            <a:r>
              <a:rPr lang="en-US" sz="4000" b="1" dirty="0"/>
              <a:t> </a:t>
            </a:r>
            <a:r>
              <a:rPr lang="en-US" sz="4000" b="1" dirty="0" err="1"/>
              <a:t>Sada</a:t>
            </a:r>
            <a:r>
              <a:rPr lang="en-US" sz="4000" b="1" dirty="0"/>
              <a:t>.(2)</a:t>
            </a:r>
          </a:p>
        </p:txBody>
      </p:sp>
    </p:spTree>
    <p:extLst>
      <p:ext uri="{BB962C8B-B14F-4D97-AF65-F5344CB8AC3E}">
        <p14:creationId xmlns:p14="http://schemas.microsoft.com/office/powerpoint/2010/main" val="1251208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96</Words>
  <Application>Microsoft Macintosh PowerPoint</Application>
  <PresentationFormat>Widescreen</PresentationFormat>
  <Paragraphs>10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2021-09-05T03:18:00Z</dcterms:created>
  <dcterms:modified xsi:type="dcterms:W3CDTF">2021-09-05T03:19:03Z</dcterms:modified>
</cp:coreProperties>
</file>