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5" r:id="rId2"/>
    <p:sldId id="356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895"/>
    <p:restoredTop sz="95755"/>
  </p:normalViewPr>
  <p:slideViewPr>
    <p:cSldViewPr snapToGrid="0" snapToObjects="1">
      <p:cViewPr varScale="1">
        <p:scale>
          <a:sx n="56" d="100"/>
          <a:sy n="56" d="100"/>
        </p:scale>
        <p:origin x="192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A5CC6-D1A2-EA4A-8FDB-429D9B9501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9FDBDA-4178-AC41-B93C-5363EAAFE8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8D39D-78F5-5C4B-A129-1C0F0653F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EEF6-7A5A-D942-B2E0-EA54B44C9CFA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8AC0AA-24D1-6A42-84BF-93A6DF7E9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ED445-D050-E54F-A867-6BFF83382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1790-5CD1-DA40-A75E-84C2FBB80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75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A539F-CCD1-954C-884A-2A9A0FC9F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26C76-2FAE-BF4C-8112-ABD9DD184B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6ABF4D-8912-0A4B-8BE1-FF9E3475E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EEF6-7A5A-D942-B2E0-EA54B44C9CFA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1CBBC2-BAC7-D74E-99AA-BF81014FE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1BD9F-9A32-6243-A7BE-0C75B02EA3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1790-5CD1-DA40-A75E-84C2FBB80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9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9F3F0-04BF-CF48-A784-E63106C54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A34846-9307-B946-93BD-CBEE3FB547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78FB2-246D-2F4F-AB7D-EBF8FC2FF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EEF6-7A5A-D942-B2E0-EA54B44C9CFA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6B0A49-3D76-E548-93DD-914107308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52AE1-0D94-E740-9F37-8235A8080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1790-5CD1-DA40-A75E-84C2FBB80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47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FBF1A-4188-8644-9DD8-69EEA13FD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C9515-5E40-304D-9B4D-6E974E609E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F945EC2-F4E0-464F-823E-90C8A18783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512CE9-D3CD-884F-BCDE-FC4B73706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EEF6-7A5A-D942-B2E0-EA54B44C9CFA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AEF08F-ECC6-E84B-8E4F-4CA6B83C25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051C79-E4B3-5D4C-90BC-1D100A5CA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1790-5CD1-DA40-A75E-84C2FBB80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984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AAB7AF-971E-AC47-82E9-4B1D1D4C5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AE030-451C-3740-96D0-79B67740D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FD530D-997B-2D4D-9653-23A1FA8BBB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00BEBC-4C63-B244-B6ED-D54FAF93AD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D92AD7-DF9E-1E49-8570-1B2D1FE53E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2FDB1-B203-3041-B892-F652AB13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EEF6-7A5A-D942-B2E0-EA54B44C9CFA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E2438A-EBD4-FF44-95F5-FF408EA23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FCCF046-0B9D-D846-9EE3-447FA779E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1790-5CD1-DA40-A75E-84C2FBB80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767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AD67C-F8FC-CF43-B18B-7113E95F1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14AF01-9C85-BB4D-933C-425FCD459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EEF6-7A5A-D942-B2E0-EA54B44C9CFA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3EC9D3-5EFB-6045-B9DC-636DFCC6E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8CCD11-CC27-B245-AE68-AC0871495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1790-5CD1-DA40-A75E-84C2FBB80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3782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DC9957-B485-B94C-BE63-E6319901B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EEF6-7A5A-D942-B2E0-EA54B44C9CFA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5FBABF-E8B2-294F-9CAA-70FF6D109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90B504-B1E3-9B4F-B0E7-D9F78843A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1790-5CD1-DA40-A75E-84C2FBB80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457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E1C98-8535-354C-9D26-26F3C1D51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07F13D-4BDF-B94B-AA7D-5A1034676A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AD1DA-2ECB-5145-B766-721700CD0F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0E4AD0E-E9AB-FF44-8ED5-C6A6C5BBD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EEF6-7A5A-D942-B2E0-EA54B44C9CFA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DCAE8-EFFD-2542-94E3-547C3C490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9A4B6F-47BB-BE48-964E-9CB2C46DB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1790-5CD1-DA40-A75E-84C2FBB80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9718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09600-4017-E94D-88C4-0B9493F6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CB8F70-09F7-DC43-AE73-734B80D018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C57D26-60BA-D447-88B5-BD8F71227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4D3B67-548B-5B40-9DC5-680AA465B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EEF6-7A5A-D942-B2E0-EA54B44C9CFA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7F855A-7192-C245-AB90-8EB7AC0DD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0626C8-C074-BC48-8C8A-9F063EC3C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1790-5CD1-DA40-A75E-84C2FBB80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24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D6055-DBFB-5D4C-BC01-E7445945D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8F44A8-8F51-F84D-BB44-A3A00F586D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AEA4D-C8E3-274A-A5F2-1358372BD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EEF6-7A5A-D942-B2E0-EA54B44C9CFA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8A02A8-8CE5-E640-A070-BC4878F52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8BE4ED-5468-D54F-856E-F57334E82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1790-5CD1-DA40-A75E-84C2FBB80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47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F6428C-6527-4546-8CC9-20D63516E4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E60C88-CE0B-7D4E-A063-EC01A996F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B7288E-3039-7E4F-B3D4-AFB0495FA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6BEEF6-7A5A-D942-B2E0-EA54B44C9CFA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FFEAC3-8FAA-344A-B92E-A9DCF6C3CC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17521D-E8A0-1446-A35E-9C8E21AF6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CE1790-5CD1-DA40-A75E-84C2FBB80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26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0EC026-06AA-C047-A5D3-A92FF820C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F0D5A4-838A-E842-AD64-AAE5F0DD0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131A1-F0D6-394E-8E85-7EBECA48D2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BEEF6-7A5A-D942-B2E0-EA54B44C9CFA}" type="datetimeFigureOut">
              <a:rPr lang="en-US" smtClean="0"/>
              <a:t>10/25/21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0EA6A-4C4D-1F49-BF9E-91C1C4EB32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35F3DD-85B9-054B-99E3-A23D4C5F0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E1790-5CD1-DA40-A75E-84C2FBB80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081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332490"/>
            <a:ext cx="12191435" cy="5560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 </a:t>
            </a:r>
            <a:r>
              <a:rPr lang="ne-NP" sz="3000" b="1" dirty="0">
                <a:solidFill>
                  <a:schemeClr val="bg1"/>
                </a:solidFill>
              </a:rPr>
              <a:t>को. हरियो खर्कमा मलाई चराउनु होस्‌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ne-NP" sz="3000" b="1" dirty="0">
                <a:solidFill>
                  <a:schemeClr val="bg1"/>
                </a:solidFill>
              </a:rPr>
              <a:t>मेरो आँखाको आँसु पुस्नु होस्‌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>
                <a:solidFill>
                  <a:schemeClr val="bg1"/>
                </a:solidFill>
              </a:rPr>
              <a:t>Hariyo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Kharkama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Malai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Charaunu</a:t>
            </a:r>
            <a:r>
              <a:rPr lang="en-US" sz="3000" b="1" dirty="0">
                <a:solidFill>
                  <a:schemeClr val="bg1"/>
                </a:solidFill>
              </a:rPr>
              <a:t> Vo, Mero </a:t>
            </a:r>
            <a:r>
              <a:rPr lang="en-US" sz="3000" b="1" dirty="0" err="1">
                <a:solidFill>
                  <a:schemeClr val="bg1"/>
                </a:solidFill>
              </a:rPr>
              <a:t>Ahkhako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Asu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Pushnu</a:t>
            </a:r>
            <a:r>
              <a:rPr lang="en-US" sz="3000" b="1" dirty="0">
                <a:solidFill>
                  <a:schemeClr val="bg1"/>
                </a:solidFill>
              </a:rPr>
              <a:t> Vo</a:t>
            </a: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 हे येशू तपाईं मेरो पहिलो प्रेम (२)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ne-NP" sz="3000" b="1" dirty="0">
                <a:solidFill>
                  <a:schemeClr val="bg1"/>
                </a:solidFill>
              </a:rPr>
              <a:t>मलाई येशू चाहिन्छ हामीलाई येशू चाहिन्छ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ne-NP" sz="3000" b="1" dirty="0">
                <a:solidFill>
                  <a:schemeClr val="bg1"/>
                </a:solidFill>
              </a:rPr>
              <a:t>    सबैलाई येशू चाहिन्छ (ला ला ला ला ला ला) (२)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 Hai </a:t>
            </a:r>
            <a:r>
              <a:rPr lang="en-US" sz="3000" b="1" dirty="0" err="1">
                <a:solidFill>
                  <a:schemeClr val="bg1"/>
                </a:solidFill>
              </a:rPr>
              <a:t>Yeshu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Tapai</a:t>
            </a:r>
            <a:r>
              <a:rPr lang="en-US" sz="3000" b="1" dirty="0">
                <a:solidFill>
                  <a:schemeClr val="bg1"/>
                </a:solidFill>
              </a:rPr>
              <a:t> Mero </a:t>
            </a:r>
            <a:r>
              <a:rPr lang="en-US" sz="3000" b="1" dirty="0" err="1">
                <a:solidFill>
                  <a:schemeClr val="bg1"/>
                </a:solidFill>
              </a:rPr>
              <a:t>Pahilo</a:t>
            </a:r>
            <a:r>
              <a:rPr lang="en-US" sz="3000" b="1" dirty="0">
                <a:solidFill>
                  <a:schemeClr val="bg1"/>
                </a:solidFill>
              </a:rPr>
              <a:t> Prem ) 2 </a:t>
            </a:r>
            <a:r>
              <a:rPr lang="en-US" sz="3000" b="1" dirty="0" err="1">
                <a:solidFill>
                  <a:schemeClr val="bg1"/>
                </a:solidFill>
              </a:rPr>
              <a:t>Malai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Yeshu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Chahincha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en-US" sz="3000" b="1" dirty="0" err="1">
                <a:solidFill>
                  <a:schemeClr val="bg1"/>
                </a:solidFill>
              </a:rPr>
              <a:t>Hamilai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Yeshu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Chahincha</a:t>
            </a:r>
            <a:r>
              <a:rPr lang="en-US" sz="3000" b="1" dirty="0">
                <a:solidFill>
                  <a:schemeClr val="bg1"/>
                </a:solidFill>
              </a:rPr>
              <a:t>, </a:t>
            </a:r>
            <a:r>
              <a:rPr lang="en-US" sz="3000" b="1" dirty="0" err="1">
                <a:solidFill>
                  <a:schemeClr val="bg1"/>
                </a:solidFill>
              </a:rPr>
              <a:t>Sabailai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Yeshu</a:t>
            </a:r>
            <a:r>
              <a:rPr lang="en-US" sz="3000" b="1" dirty="0">
                <a:solidFill>
                  <a:schemeClr val="bg1"/>
                </a:solidFill>
              </a:rPr>
              <a:t> </a:t>
            </a:r>
            <a:r>
              <a:rPr lang="en-US" sz="3000" b="1" dirty="0" err="1">
                <a:solidFill>
                  <a:schemeClr val="bg1"/>
                </a:solidFill>
              </a:rPr>
              <a:t>Chahincha</a:t>
            </a:r>
            <a:endParaRPr lang="en-US" sz="3000" b="1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>
                <a:solidFill>
                  <a:schemeClr val="bg1"/>
                </a:solidFill>
              </a:rPr>
              <a:t>( La La La La La La ) 2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42144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565" y="155518"/>
            <a:ext cx="12191435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ctr">
              <a:buAutoNum type="hindiNumPeriod"/>
            </a:pPr>
            <a:r>
              <a:rPr lang="ne-NP" sz="4200" b="1" dirty="0">
                <a:solidFill>
                  <a:schemeClr val="bg1"/>
                </a:solidFill>
              </a:rPr>
              <a:t>संसारको पानीले मेटिदैन मेरो तृष्णा</a:t>
            </a:r>
            <a:r>
              <a:rPr lang="en-US" sz="4200" b="1" dirty="0">
                <a:solidFill>
                  <a:schemeClr val="bg1"/>
                </a:solidFill>
              </a:rPr>
              <a:t>, </a:t>
            </a:r>
            <a:r>
              <a:rPr lang="ne-NP" sz="4200" b="1" dirty="0">
                <a:solidFill>
                  <a:schemeClr val="bg1"/>
                </a:solidFill>
              </a:rPr>
              <a:t>हे येशू तपाईं मेरो पहिलो प्रेम</a:t>
            </a:r>
            <a:endParaRPr lang="en-US" sz="4200" b="1" dirty="0">
              <a:solidFill>
                <a:schemeClr val="bg1"/>
              </a:solidFill>
            </a:endParaRPr>
          </a:p>
          <a:p>
            <a:pPr algn="ctr"/>
            <a:r>
              <a:rPr lang="en-US" sz="4200" b="1" dirty="0" err="1">
                <a:solidFill>
                  <a:schemeClr val="bg1"/>
                </a:solidFill>
              </a:rPr>
              <a:t>Sansarko</a:t>
            </a:r>
            <a:r>
              <a:rPr lang="en-US" sz="4200" b="1" dirty="0">
                <a:solidFill>
                  <a:schemeClr val="bg1"/>
                </a:solidFill>
              </a:rPr>
              <a:t> </a:t>
            </a:r>
            <a:r>
              <a:rPr lang="en-US" sz="4200" b="1" dirty="0" err="1">
                <a:solidFill>
                  <a:schemeClr val="bg1"/>
                </a:solidFill>
              </a:rPr>
              <a:t>Pani</a:t>
            </a:r>
            <a:r>
              <a:rPr lang="en-US" sz="4200" b="1" dirty="0">
                <a:solidFill>
                  <a:schemeClr val="bg1"/>
                </a:solidFill>
              </a:rPr>
              <a:t> </a:t>
            </a:r>
            <a:r>
              <a:rPr lang="en-US" sz="4200" b="1" dirty="0" err="1">
                <a:solidFill>
                  <a:schemeClr val="bg1"/>
                </a:solidFill>
              </a:rPr>
              <a:t>Maetindaina</a:t>
            </a:r>
            <a:r>
              <a:rPr lang="en-US" sz="4200" b="1" dirty="0">
                <a:solidFill>
                  <a:schemeClr val="bg1"/>
                </a:solidFill>
              </a:rPr>
              <a:t> Mero </a:t>
            </a:r>
            <a:r>
              <a:rPr lang="en-US" sz="4200" b="1" dirty="0" err="1">
                <a:solidFill>
                  <a:schemeClr val="bg1"/>
                </a:solidFill>
              </a:rPr>
              <a:t>Trisna</a:t>
            </a:r>
            <a:endParaRPr lang="en-US" sz="4200" b="1" dirty="0">
              <a:solidFill>
                <a:schemeClr val="bg1"/>
              </a:solidFill>
            </a:endParaRPr>
          </a:p>
          <a:p>
            <a:pPr algn="ctr"/>
            <a:r>
              <a:rPr lang="en-US" sz="4200" b="1" dirty="0">
                <a:solidFill>
                  <a:schemeClr val="bg1"/>
                </a:solidFill>
              </a:rPr>
              <a:t>( Hai </a:t>
            </a:r>
            <a:r>
              <a:rPr lang="en-US" sz="4200" b="1" dirty="0" err="1">
                <a:solidFill>
                  <a:schemeClr val="bg1"/>
                </a:solidFill>
              </a:rPr>
              <a:t>Yeshu</a:t>
            </a:r>
            <a:r>
              <a:rPr lang="en-US" sz="4200" b="1" dirty="0">
                <a:solidFill>
                  <a:schemeClr val="bg1"/>
                </a:solidFill>
              </a:rPr>
              <a:t> </a:t>
            </a:r>
            <a:r>
              <a:rPr lang="en-US" sz="4200" b="1" dirty="0" err="1">
                <a:solidFill>
                  <a:schemeClr val="bg1"/>
                </a:solidFill>
              </a:rPr>
              <a:t>Tapai</a:t>
            </a:r>
            <a:r>
              <a:rPr lang="en-US" sz="4200" b="1" dirty="0">
                <a:solidFill>
                  <a:schemeClr val="bg1"/>
                </a:solidFill>
              </a:rPr>
              <a:t> Mero </a:t>
            </a:r>
            <a:r>
              <a:rPr lang="en-US" sz="4200" b="1" dirty="0" err="1">
                <a:solidFill>
                  <a:schemeClr val="bg1"/>
                </a:solidFill>
              </a:rPr>
              <a:t>Pahilo</a:t>
            </a:r>
            <a:r>
              <a:rPr lang="en-US" sz="4200" b="1" dirty="0">
                <a:solidFill>
                  <a:schemeClr val="bg1"/>
                </a:solidFill>
              </a:rPr>
              <a:t> Prem ) 2</a:t>
            </a:r>
          </a:p>
          <a:p>
            <a:pPr algn="ctr"/>
            <a:endParaRPr lang="en-US" sz="4200" b="1" dirty="0">
              <a:solidFill>
                <a:schemeClr val="bg1"/>
              </a:solidFill>
            </a:endParaRPr>
          </a:p>
          <a:p>
            <a:pPr algn="ctr"/>
            <a:r>
              <a:rPr lang="ne-NP" sz="4200" b="1" dirty="0">
                <a:solidFill>
                  <a:schemeClr val="bg1"/>
                </a:solidFill>
              </a:rPr>
              <a:t>२.  पराइलाई आफ्नो ठान्नु भो प्रेम हीनलाई प्रेम गर्नु भो</a:t>
            </a:r>
            <a:endParaRPr lang="en-US" sz="4200" b="1" dirty="0">
              <a:solidFill>
                <a:schemeClr val="bg1"/>
              </a:solidFill>
            </a:endParaRPr>
          </a:p>
          <a:p>
            <a:pPr algn="ctr"/>
            <a:r>
              <a:rPr lang="ne-NP" sz="4200" b="1" dirty="0">
                <a:solidFill>
                  <a:schemeClr val="bg1"/>
                </a:solidFill>
              </a:rPr>
              <a:t>    हे येशू तपाईं मेरो पहिलो प्रेम</a:t>
            </a:r>
            <a:endParaRPr lang="en-US" sz="4200" b="1" dirty="0">
              <a:solidFill>
                <a:schemeClr val="bg1"/>
              </a:solidFill>
            </a:endParaRPr>
          </a:p>
          <a:p>
            <a:pPr algn="ctr"/>
            <a:r>
              <a:rPr lang="en-US" sz="4200" b="1" dirty="0">
                <a:solidFill>
                  <a:schemeClr val="bg1"/>
                </a:solidFill>
              </a:rPr>
              <a:t> </a:t>
            </a:r>
            <a:r>
              <a:rPr lang="en-US" sz="4200" b="1" dirty="0" err="1">
                <a:solidFill>
                  <a:schemeClr val="bg1"/>
                </a:solidFill>
              </a:rPr>
              <a:t>Parailai</a:t>
            </a:r>
            <a:r>
              <a:rPr lang="en-US" sz="4200" b="1" dirty="0">
                <a:solidFill>
                  <a:schemeClr val="bg1"/>
                </a:solidFill>
              </a:rPr>
              <a:t> </a:t>
            </a:r>
            <a:r>
              <a:rPr lang="en-US" sz="4200" b="1" dirty="0" err="1">
                <a:solidFill>
                  <a:schemeClr val="bg1"/>
                </a:solidFill>
              </a:rPr>
              <a:t>Afno</a:t>
            </a:r>
            <a:r>
              <a:rPr lang="en-US" sz="4200" b="1" dirty="0">
                <a:solidFill>
                  <a:schemeClr val="bg1"/>
                </a:solidFill>
              </a:rPr>
              <a:t> </a:t>
            </a:r>
            <a:r>
              <a:rPr lang="en-US" sz="4200" b="1" dirty="0" err="1">
                <a:solidFill>
                  <a:schemeClr val="bg1"/>
                </a:solidFill>
              </a:rPr>
              <a:t>Thannu</a:t>
            </a:r>
            <a:r>
              <a:rPr lang="en-US" sz="4200" b="1" dirty="0">
                <a:solidFill>
                  <a:schemeClr val="bg1"/>
                </a:solidFill>
              </a:rPr>
              <a:t> Vo </a:t>
            </a:r>
            <a:r>
              <a:rPr lang="en-US" sz="4200" b="1" dirty="0" err="1">
                <a:solidFill>
                  <a:schemeClr val="bg1"/>
                </a:solidFill>
              </a:rPr>
              <a:t>Premhinlai</a:t>
            </a:r>
            <a:r>
              <a:rPr lang="en-US" sz="4200" b="1" dirty="0">
                <a:solidFill>
                  <a:schemeClr val="bg1"/>
                </a:solidFill>
              </a:rPr>
              <a:t> </a:t>
            </a:r>
            <a:r>
              <a:rPr lang="en-US" sz="4200" b="1" dirty="0" err="1">
                <a:solidFill>
                  <a:schemeClr val="bg1"/>
                </a:solidFill>
              </a:rPr>
              <a:t>Prema</a:t>
            </a:r>
            <a:r>
              <a:rPr lang="en-US" sz="4200" b="1" dirty="0">
                <a:solidFill>
                  <a:schemeClr val="bg1"/>
                </a:solidFill>
              </a:rPr>
              <a:t> </a:t>
            </a:r>
            <a:r>
              <a:rPr lang="en-US" sz="4200" b="1" dirty="0" err="1">
                <a:solidFill>
                  <a:schemeClr val="bg1"/>
                </a:solidFill>
              </a:rPr>
              <a:t>Garnuvo</a:t>
            </a:r>
            <a:endParaRPr lang="en-US" sz="4200" b="1" dirty="0">
              <a:solidFill>
                <a:schemeClr val="bg1"/>
              </a:solidFill>
            </a:endParaRPr>
          </a:p>
          <a:p>
            <a:pPr algn="ctr"/>
            <a:r>
              <a:rPr lang="en-US" sz="4200" b="1" dirty="0">
                <a:solidFill>
                  <a:schemeClr val="bg1"/>
                </a:solidFill>
              </a:rPr>
              <a:t>( Hai </a:t>
            </a:r>
            <a:r>
              <a:rPr lang="en-US" sz="4200" b="1" dirty="0" err="1">
                <a:solidFill>
                  <a:schemeClr val="bg1"/>
                </a:solidFill>
              </a:rPr>
              <a:t>Yeshu</a:t>
            </a:r>
            <a:r>
              <a:rPr lang="en-US" sz="4200" b="1" dirty="0">
                <a:solidFill>
                  <a:schemeClr val="bg1"/>
                </a:solidFill>
              </a:rPr>
              <a:t> </a:t>
            </a:r>
            <a:r>
              <a:rPr lang="en-US" sz="4200" b="1" dirty="0" err="1">
                <a:solidFill>
                  <a:schemeClr val="bg1"/>
                </a:solidFill>
              </a:rPr>
              <a:t>Tapai</a:t>
            </a:r>
            <a:r>
              <a:rPr lang="en-US" sz="4200" b="1" dirty="0">
                <a:solidFill>
                  <a:schemeClr val="bg1"/>
                </a:solidFill>
              </a:rPr>
              <a:t> Mero </a:t>
            </a:r>
            <a:r>
              <a:rPr lang="en-US" sz="4200" b="1" dirty="0" err="1">
                <a:solidFill>
                  <a:schemeClr val="bg1"/>
                </a:solidFill>
              </a:rPr>
              <a:t>Pahilo</a:t>
            </a:r>
            <a:r>
              <a:rPr lang="en-US" sz="4200" b="1" dirty="0">
                <a:solidFill>
                  <a:schemeClr val="bg1"/>
                </a:solidFill>
              </a:rPr>
              <a:t> Prem ) 2</a:t>
            </a:r>
          </a:p>
        </p:txBody>
      </p:sp>
    </p:spTree>
    <p:extLst>
      <p:ext uri="{BB962C8B-B14F-4D97-AF65-F5344CB8AC3E}">
        <p14:creationId xmlns:p14="http://schemas.microsoft.com/office/powerpoint/2010/main" val="2338745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Microsoft Macintosh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2021-10-26T02:14:22Z</dcterms:created>
  <dcterms:modified xsi:type="dcterms:W3CDTF">2021-10-26T02:15:15Z</dcterms:modified>
</cp:coreProperties>
</file>