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437" r:id="rId2"/>
    <p:sldId id="440" r:id="rId3"/>
    <p:sldId id="442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277"/>
    <p:restoredTop sz="95775"/>
  </p:normalViewPr>
  <p:slideViewPr>
    <p:cSldViewPr snapToGrid="0" snapToObjects="1">
      <p:cViewPr varScale="1">
        <p:scale>
          <a:sx n="44" d="100"/>
          <a:sy n="44" d="100"/>
        </p:scale>
        <p:origin x="232" y="1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2902F2-CFAC-9948-9CFD-C2582C4A84F8}" type="datetimeFigureOut">
              <a:rPr lang="en-US" smtClean="0"/>
              <a:t>9/4/21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1FC29D-8B88-294F-A611-D2D0485F0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246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628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591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268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464E6-B438-604B-8E90-336AA25BB2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87AF73-F734-BE46-882E-04EF54D84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6C48E9-F54B-5D47-9FB2-DCDE15950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EA99C-84A3-D34E-83E1-270D182B44E6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E6A84-DC22-BF48-8807-803E366B8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C02162-BAA1-0542-AE86-3B6C8C120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B9B2-63D1-C143-B7F5-1EBDEEF2D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530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CB7C8-9392-6B45-883B-280A69D38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DF2DD-7E3A-F94E-9840-71F8AD6162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F79E62-2C75-A441-B09F-E887EA494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EA99C-84A3-D34E-83E1-270D182B44E6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01B033-7808-2749-B0FA-2B0041FF1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1DBEB-16E4-0F45-9871-C4BAC3B1D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B9B2-63D1-C143-B7F5-1EBDEEF2D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589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08C6F-5BE1-F745-B195-6DADCFA93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007FDD-7BD5-2E49-AA2D-A247611D3D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B9BE3-8CE3-AF49-8D16-9CB29AA67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EA99C-84A3-D34E-83E1-270D182B44E6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58E3AB-2B04-204F-9AAD-7F53003B9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DFDDD-B4E3-6841-BE69-585A69E50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B9B2-63D1-C143-B7F5-1EBDEEF2D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608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40D8E-1CAA-7F47-B757-7F7BF926B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65DBC-2246-794E-8AB9-D6D2E7E618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A401A1-C6DF-A445-A769-2D7DBA58C0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CCB6A4-7B5B-AE42-BAC8-07D16872D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EA99C-84A3-D34E-83E1-270D182B44E6}" type="datetimeFigureOut">
              <a:rPr lang="en-US" smtClean="0"/>
              <a:t>9/4/21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9349CB-96EF-7140-BE43-AF1A66A50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F86B06-A728-2340-B8A4-3361532CE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B9B2-63D1-C143-B7F5-1EBDEEF2D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236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8D5FC-36D1-0A4D-A98F-C86F2C335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182655-D63A-464C-A984-BF5AF8F9D9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CEC65C-89DF-0448-B5C8-BE36082606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9544A5-8EF6-2240-A820-5F25177961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F72794-29EA-7740-A1B4-91A74A41D7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3670FD-F873-F647-98EF-E76EA183F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EA99C-84A3-D34E-83E1-270D182B44E6}" type="datetimeFigureOut">
              <a:rPr lang="en-US" smtClean="0"/>
              <a:t>9/4/21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7D2307-A72A-8E4C-AC0D-DF6804D85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4C5887-ED35-8342-9E72-3E498B6D1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B9B2-63D1-C143-B7F5-1EBDEEF2D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214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C0441-B556-4440-B27A-40FE19F6C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6C3A31-6243-0D40-B9D7-62B43A006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EA99C-84A3-D34E-83E1-270D182B44E6}" type="datetimeFigureOut">
              <a:rPr lang="en-US" smtClean="0"/>
              <a:t>9/4/21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B96462-67D1-ED4E-ADF0-BD6E9533C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AC8EC8-7B50-6E4F-B68E-DDAF8D2EF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B9B2-63D1-C143-B7F5-1EBDEEF2D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590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AB0CD4-BB6E-F24F-9718-DDB8A11DD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EA99C-84A3-D34E-83E1-270D182B44E6}" type="datetimeFigureOut">
              <a:rPr lang="en-US" smtClean="0"/>
              <a:t>9/4/21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93FE0B-0AB0-8248-9CF7-7646CAA7F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2AD525-7BED-BD4D-8A2B-B79BE46DF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B9B2-63D1-C143-B7F5-1EBDEEF2D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25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026AF-3677-AA40-8B18-A0D85EFEB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DA198-F082-DF4F-A9B1-CE4C6C4F8E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81D822-4054-4A48-92F7-A0D5795D49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6D658F-E064-FF44-993D-F100D0079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EA99C-84A3-D34E-83E1-270D182B44E6}" type="datetimeFigureOut">
              <a:rPr lang="en-US" smtClean="0"/>
              <a:t>9/4/21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6B726B-5FD0-9247-9C50-55C6BA1D3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E040BB-0974-3A43-813F-62567D08E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B9B2-63D1-C143-B7F5-1EBDEEF2D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450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86D10-1A66-1742-9EF8-4E582A763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63F615-BD2B-834B-A021-D542AF8C85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538ECA-034B-9747-A14C-680A7E62C6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295B8F-32F7-6F44-8089-7CA9BC055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EA99C-84A3-D34E-83E1-270D182B44E6}" type="datetimeFigureOut">
              <a:rPr lang="en-US" smtClean="0"/>
              <a:t>9/4/21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8ADEC2-E1D2-BA44-A025-93EC5357B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FDA694-02D7-BA47-9415-7308068B5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B9B2-63D1-C143-B7F5-1EBDEEF2D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053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8DDEF-BA39-1B4B-9D9C-E1CC39830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A166FC-C8FE-CB4A-A7D8-6581297624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4BC6F0-CA85-4945-B708-659A6A7A4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EA99C-84A3-D34E-83E1-270D182B44E6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F369D6-0991-9743-A439-8FC5A9BD6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932838-749B-E949-BF5D-E2584147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B9B2-63D1-C143-B7F5-1EBDEEF2D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119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B93C41-904E-CA46-BE4A-79C4288391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88C3A8-5B5F-BA46-B5F5-E9F3F5E14C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94F77E-C675-F14E-95B9-55B038EFA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EA99C-84A3-D34E-83E1-270D182B44E6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B8EB3-AD95-6C48-AF05-72BE223E5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38F52B-C47B-304A-80AA-473487D17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0B9B2-63D1-C143-B7F5-1EBDEEF2D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943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50D0AD-C1C6-4948-86F9-B34ABB816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AA68F-A24E-3043-8DEB-D617CB0758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DE25C8-AEA7-AD4B-B017-B8AF073FA2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EA99C-84A3-D34E-83E1-270D182B44E6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3A6B5A-5246-5F47-8D89-CCA329E1F6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FB8CC-78AC-2141-A6AE-0721EC99A6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0B9B2-63D1-C143-B7F5-1EBDEEF2D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320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278F16D5-C1E7-1145-BDC4-218B9CC2A8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71418"/>
            <a:ext cx="12192001" cy="68580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6A874A-5A1E-0649-B51D-6CB3A4ED9454}"/>
              </a:ext>
            </a:extLst>
          </p:cNvPr>
          <p:cNvSpPr/>
          <p:nvPr/>
        </p:nvSpPr>
        <p:spPr>
          <a:xfrm>
            <a:off x="6853864" y="3600419"/>
            <a:ext cx="3275974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He is Risen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26F4E33-F94F-8549-93E9-9ED1E8E7572A}"/>
              </a:ext>
            </a:extLst>
          </p:cNvPr>
          <p:cNvSpPr/>
          <p:nvPr/>
        </p:nvSpPr>
        <p:spPr>
          <a:xfrm>
            <a:off x="0" y="0"/>
            <a:ext cx="12192000" cy="5533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 The lamb that was slain, He's alive</a:t>
            </a:r>
            <a:endParaRPr lang="en-US" sz="4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Forever He shall reign, He's alive</a:t>
            </a:r>
            <a:endParaRPr lang="en-US" sz="4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Oh they crucified, at calvary, but He rose in victory</a:t>
            </a:r>
            <a:endParaRPr lang="en-US" sz="4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He's alive (He's alive)</a:t>
            </a:r>
            <a:endParaRPr lang="en-US" sz="4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He's alive (He's alive)</a:t>
            </a:r>
            <a:endParaRPr lang="en-US" sz="4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He's alive (He's alive)</a:t>
            </a:r>
            <a:endParaRPr lang="en-US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367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278F16D5-C1E7-1145-BDC4-218B9CC2A8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71418"/>
            <a:ext cx="12192001" cy="68580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6A874A-5A1E-0649-B51D-6CB3A4ED9454}"/>
              </a:ext>
            </a:extLst>
          </p:cNvPr>
          <p:cNvSpPr/>
          <p:nvPr/>
        </p:nvSpPr>
        <p:spPr>
          <a:xfrm>
            <a:off x="6853864" y="3600419"/>
            <a:ext cx="3275974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He is Risen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FD5E7CE-8896-174A-99B2-0CE92EE5F491}"/>
              </a:ext>
            </a:extLst>
          </p:cNvPr>
          <p:cNvSpPr/>
          <p:nvPr/>
        </p:nvSpPr>
        <p:spPr>
          <a:xfrm>
            <a:off x="-88803" y="319669"/>
            <a:ext cx="12192000" cy="5739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Oh with all power in His Hands!</a:t>
            </a:r>
            <a:endParaRPr lang="en-US" sz="5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5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Jesus, He's alive (He's alive)</a:t>
            </a:r>
            <a:endParaRPr lang="en-US" sz="5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5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He is alive (He's alive)</a:t>
            </a:r>
            <a:endParaRPr lang="en-US" sz="5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5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He's alive (He's alive)</a:t>
            </a:r>
            <a:endParaRPr lang="en-US" sz="5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5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With all power in His Hands!</a:t>
            </a:r>
            <a:endParaRPr lang="en-US" sz="5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104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278F16D5-C1E7-1145-BDC4-218B9CC2A8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71418"/>
            <a:ext cx="12192001" cy="68580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6A874A-5A1E-0649-B51D-6CB3A4ED9454}"/>
              </a:ext>
            </a:extLst>
          </p:cNvPr>
          <p:cNvSpPr/>
          <p:nvPr/>
        </p:nvSpPr>
        <p:spPr>
          <a:xfrm>
            <a:off x="6853864" y="3600419"/>
            <a:ext cx="3275974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He is Risen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FD5E7CE-8896-174A-99B2-0CE92EE5F491}"/>
              </a:ext>
            </a:extLst>
          </p:cNvPr>
          <p:cNvSpPr/>
          <p:nvPr/>
        </p:nvSpPr>
        <p:spPr>
          <a:xfrm>
            <a:off x="0" y="108694"/>
            <a:ext cx="12192000" cy="7383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/>
              <a:t>He rose (He rose)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In Glory (in glory)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With all power (with all power)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And authority (and authority)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He conquered (He conquered)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My enemies (My enemies)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And He put them under my feet (He put them)</a:t>
            </a:r>
          </a:p>
          <a:p>
            <a:pPr algn="ctr">
              <a:lnSpc>
                <a:spcPct val="150000"/>
              </a:lnSpc>
            </a:pPr>
            <a:endParaRPr lang="en-US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607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</Words>
  <Application>Microsoft Macintosh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2021-09-05T03:22:32Z</dcterms:created>
  <dcterms:modified xsi:type="dcterms:W3CDTF">2021-09-05T03:23:03Z</dcterms:modified>
</cp:coreProperties>
</file>