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55" r:id="rId2"/>
    <p:sldId id="356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787"/>
    <p:restoredTop sz="95755"/>
  </p:normalViewPr>
  <p:slideViewPr>
    <p:cSldViewPr snapToGrid="0" snapToObjects="1">
      <p:cViewPr varScale="1">
        <p:scale>
          <a:sx n="51" d="100"/>
          <a:sy n="51" d="100"/>
        </p:scale>
        <p:origin x="208" y="14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8121C3-CCB0-6441-B66E-42F8D6B10D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A3291E-0424-2245-9BB8-E22C5C0969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741CA7-A014-824D-90AE-29369759BB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9E794-2456-E94C-B2B7-0174CFFB21C7}" type="datetimeFigureOut">
              <a:rPr lang="en-US" smtClean="0"/>
              <a:t>10/25/21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54E2AB-E69C-9145-83BC-4E577F2FA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436A0A-AC69-964D-9C15-043391EDB6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38B7A-4842-CC49-BFB4-12934F700F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617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9AAD7-AA7B-C04E-9B2F-D1CDA61BDF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5F7FA4-D267-5145-8193-E2484A2670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561B8B-74EB-1341-BFB8-4219C9EB0F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9E794-2456-E94C-B2B7-0174CFFB21C7}" type="datetimeFigureOut">
              <a:rPr lang="en-US" smtClean="0"/>
              <a:t>10/25/21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21DD5C-5F11-334D-AD27-EF89FCCF4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0FF1E4-A3F5-A347-BBE7-010877A2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38B7A-4842-CC49-BFB4-12934F700F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9369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6928A4-A787-2A4A-967F-8BE3B4F8B1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FF02D6-C8FE-7043-A803-B0DAC7C5C3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9FE385-5DC6-BE4E-A3BD-FF26D451F8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9E794-2456-E94C-B2B7-0174CFFB21C7}" type="datetimeFigureOut">
              <a:rPr lang="en-US" smtClean="0"/>
              <a:t>10/25/21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198410-A7E8-204E-95CA-A22E619838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4552D8-DAC2-C648-BA6F-53C905809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38B7A-4842-CC49-BFB4-12934F700F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629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FB3584-3761-4040-99BF-F96A8A2F4D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5A9A72-3642-4648-BF38-A419B7F4F5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9F599D-2E72-4E4C-B195-A3B20CAF9A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0C1D22-169B-7E45-99CF-F7CC766A87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9E794-2456-E94C-B2B7-0174CFFB21C7}" type="datetimeFigureOut">
              <a:rPr lang="en-US" smtClean="0"/>
              <a:t>10/25/21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8784B2-94C9-DF49-9BB2-F10A3BA02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64D41E-FCC2-A249-9627-6A6D4B343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38B7A-4842-CC49-BFB4-12934F700F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156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F43B2-ACD9-7A4D-A9E2-BC798C144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D3AFA7-9043-8B46-8671-79C7056F3E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B1BAEE-E317-E149-9953-80E9418CB3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0A876D-D82F-2641-AFD6-70FFED6C22F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E40110-6B53-F443-B561-1505F0E974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78877AC-84C0-2F45-B1FE-A9B7DA96E3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9E794-2456-E94C-B2B7-0174CFFB21C7}" type="datetimeFigureOut">
              <a:rPr lang="en-US" smtClean="0"/>
              <a:t>10/25/21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9C712E9-8CF7-634B-B40B-9C59E98FF9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877F406-E5CC-134F-B9CC-0B2AB264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38B7A-4842-CC49-BFB4-12934F700F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663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36775F-167C-6041-8B3D-6061C677A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106FA12-4C1E-2B46-967B-CCC6F52F1A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9E794-2456-E94C-B2B7-0174CFFB21C7}" type="datetimeFigureOut">
              <a:rPr lang="en-US" smtClean="0"/>
              <a:t>10/25/21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771705-7880-2244-AA42-F308782B0D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16B796-5489-5447-B16A-E55604023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38B7A-4842-CC49-BFB4-12934F700F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3089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F001D34-EBA8-B848-850A-BB92DD6F91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9E794-2456-E94C-B2B7-0174CFFB21C7}" type="datetimeFigureOut">
              <a:rPr lang="en-US" smtClean="0"/>
              <a:t>10/25/21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C4C1F53-DBD8-274F-A35B-3E4887903F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C35706-0B30-2546-9A50-BDA791947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38B7A-4842-CC49-BFB4-12934F700F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3059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00AE61-A7AB-724C-B9A4-BA92A6B3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74A6C0-2D32-504C-B2B2-321ADE3022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EDB991-1C9E-154C-AE34-7EFCA5325F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8B9CEC-4367-274C-9BF3-E056E71EBD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9E794-2456-E94C-B2B7-0174CFFB21C7}" type="datetimeFigureOut">
              <a:rPr lang="en-US" smtClean="0"/>
              <a:t>10/25/21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2F2DE1-1094-8B42-85CF-664CF7F2B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9A747E-28FD-2045-BBEA-E1C7F8AF4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38B7A-4842-CC49-BFB4-12934F700F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9900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C7FE62-085B-674D-B1C7-883B10B35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4F5E655-9F3E-EE44-89A0-04E8E2BC862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681CE0-1E37-CA43-9122-9AF754108A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E25286-50BE-B14F-B179-396C01C5E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9E794-2456-E94C-B2B7-0174CFFB21C7}" type="datetimeFigureOut">
              <a:rPr lang="en-US" smtClean="0"/>
              <a:t>10/25/21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DD231C-970D-BF4C-AB88-10141471E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632B63-2B0B-4B48-A407-BD0F78E3E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38B7A-4842-CC49-BFB4-12934F700F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8806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26659A-7225-9346-94A6-F911867DFA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6B3657C-5707-D94A-8FE6-46E5C0EC78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2B7ECF-094A-B246-8E43-15499AA00A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9E794-2456-E94C-B2B7-0174CFFB21C7}" type="datetimeFigureOut">
              <a:rPr lang="en-US" smtClean="0"/>
              <a:t>10/25/21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94A2E-0D89-3F4F-85E2-BC72BBDB2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CE737D-52BE-5B4E-8056-A2DD6EBF5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38B7A-4842-CC49-BFB4-12934F700F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0668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0CC27E0-BCC6-264B-8A2D-30C19344A1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BB6352-B8D0-3D47-ADD8-4123089149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DF1767-C994-5045-8EEC-9E6EA3B2D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9E794-2456-E94C-B2B7-0174CFFB21C7}" type="datetimeFigureOut">
              <a:rPr lang="en-US" smtClean="0"/>
              <a:t>10/25/21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A138EA-DDFB-5648-9764-15478C856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6D18B0-686A-1B42-8B5B-AEC3F54E11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38B7A-4842-CC49-BFB4-12934F700F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439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48EC902-CF4A-304C-9EC3-9A75E8BC69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E7004F-47A3-8847-9C44-DA8C3AEC5C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DE1ED9-3B71-674A-95B8-22076A5315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E9E794-2456-E94C-B2B7-0174CFFB21C7}" type="datetimeFigureOut">
              <a:rPr lang="en-US" smtClean="0"/>
              <a:t>10/25/21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F1EC87-E3D7-7C48-BC83-F7A3377698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CDDB4F-9662-7047-81A1-09E4430F0C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638B7A-4842-CC49-BFB4-12934F700F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613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utdoor object, star&#10;&#10;Description automatically generated">
            <a:extLst>
              <a:ext uri="{FF2B5EF4-FFF2-40B4-BE49-F238E27FC236}">
                <a16:creationId xmlns:a16="http://schemas.microsoft.com/office/drawing/2014/main" id="{000E22F7-C834-294C-BDE8-9FF6C3137C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8A689EE-22CE-7C4C-918C-B8192132439F}"/>
              </a:ext>
            </a:extLst>
          </p:cNvPr>
          <p:cNvSpPr txBox="1"/>
          <p:nvPr/>
        </p:nvSpPr>
        <p:spPr>
          <a:xfrm>
            <a:off x="169334" y="-225674"/>
            <a:ext cx="12343855" cy="109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50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55428"/>
            <a:ext cx="12191435" cy="66257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800" b="1" dirty="0">
                <a:solidFill>
                  <a:schemeClr val="bg1"/>
                </a:solidFill>
              </a:rPr>
              <a:t> (</a:t>
            </a:r>
            <a:r>
              <a:rPr lang="ne-NP" sz="4800" b="1" dirty="0">
                <a:solidFill>
                  <a:schemeClr val="bg1"/>
                </a:solidFill>
              </a:rPr>
              <a:t>हे स्वर्गीय पिता</a:t>
            </a:r>
            <a:r>
              <a:rPr lang="en-US" sz="4800" b="1" dirty="0">
                <a:solidFill>
                  <a:schemeClr val="bg1"/>
                </a:solidFill>
              </a:rPr>
              <a:t>, </a:t>
            </a:r>
            <a:r>
              <a:rPr lang="ne-NP" sz="4800" b="1" dirty="0">
                <a:solidFill>
                  <a:schemeClr val="bg1"/>
                </a:solidFill>
              </a:rPr>
              <a:t>तेरे नाउँ के स्तुति हो</a:t>
            </a:r>
            <a:endParaRPr lang="en-US" sz="48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4800" b="1" dirty="0">
                <a:solidFill>
                  <a:schemeClr val="bg1"/>
                </a:solidFill>
              </a:rPr>
              <a:t>( Hey </a:t>
            </a:r>
            <a:r>
              <a:rPr lang="en-US" sz="4800" b="1" dirty="0" err="1">
                <a:solidFill>
                  <a:schemeClr val="bg1"/>
                </a:solidFill>
              </a:rPr>
              <a:t>Swargiya</a:t>
            </a:r>
            <a:r>
              <a:rPr lang="en-US" sz="4800" b="1" dirty="0">
                <a:solidFill>
                  <a:schemeClr val="bg1"/>
                </a:solidFill>
              </a:rPr>
              <a:t> Pita, </a:t>
            </a:r>
            <a:r>
              <a:rPr lang="en-US" sz="4800" b="1" dirty="0" err="1">
                <a:solidFill>
                  <a:schemeClr val="bg1"/>
                </a:solidFill>
              </a:rPr>
              <a:t>Tere</a:t>
            </a:r>
            <a:r>
              <a:rPr lang="en-US" sz="4800" b="1" dirty="0">
                <a:solidFill>
                  <a:schemeClr val="bg1"/>
                </a:solidFill>
              </a:rPr>
              <a:t> Naam Ki </a:t>
            </a:r>
            <a:r>
              <a:rPr lang="en-US" sz="4800" b="1" dirty="0" err="1">
                <a:solidFill>
                  <a:schemeClr val="bg1"/>
                </a:solidFill>
              </a:rPr>
              <a:t>Stuti</a:t>
            </a:r>
            <a:r>
              <a:rPr lang="en-US" sz="4800" b="1" dirty="0">
                <a:solidFill>
                  <a:schemeClr val="bg1"/>
                </a:solidFill>
              </a:rPr>
              <a:t> Ho</a:t>
            </a:r>
          </a:p>
          <a:p>
            <a:pPr algn="ctr">
              <a:lnSpc>
                <a:spcPct val="150000"/>
              </a:lnSpc>
            </a:pPr>
            <a:r>
              <a:rPr lang="ne-NP" sz="4800" b="1" dirty="0">
                <a:solidFill>
                  <a:schemeClr val="bg1"/>
                </a:solidFill>
              </a:rPr>
              <a:t>हे जीवनदाता तेरे सम्मुख आते हम) (२)</a:t>
            </a:r>
            <a:endParaRPr lang="en-US" sz="48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4800" b="1" dirty="0">
                <a:solidFill>
                  <a:schemeClr val="bg1"/>
                </a:solidFill>
              </a:rPr>
              <a:t>Hey </a:t>
            </a:r>
            <a:r>
              <a:rPr lang="en-US" sz="4800" b="1" dirty="0" err="1">
                <a:solidFill>
                  <a:schemeClr val="bg1"/>
                </a:solidFill>
              </a:rPr>
              <a:t>Jeevandatta</a:t>
            </a:r>
            <a:r>
              <a:rPr lang="en-US" sz="4800" b="1" dirty="0">
                <a:solidFill>
                  <a:schemeClr val="bg1"/>
                </a:solidFill>
              </a:rPr>
              <a:t>, </a:t>
            </a:r>
            <a:r>
              <a:rPr lang="en-US" sz="4800" b="1" dirty="0" err="1">
                <a:solidFill>
                  <a:schemeClr val="bg1"/>
                </a:solidFill>
              </a:rPr>
              <a:t>Tere</a:t>
            </a:r>
            <a:r>
              <a:rPr lang="en-US" sz="4800" b="1" dirty="0">
                <a:solidFill>
                  <a:schemeClr val="bg1"/>
                </a:solidFill>
              </a:rPr>
              <a:t> </a:t>
            </a:r>
            <a:r>
              <a:rPr lang="en-US" sz="4800" b="1" dirty="0" err="1">
                <a:solidFill>
                  <a:schemeClr val="bg1"/>
                </a:solidFill>
              </a:rPr>
              <a:t>Sanmukh</a:t>
            </a:r>
            <a:r>
              <a:rPr lang="en-US" sz="4800" b="1" dirty="0">
                <a:solidFill>
                  <a:schemeClr val="bg1"/>
                </a:solidFill>
              </a:rPr>
              <a:t> </a:t>
            </a:r>
            <a:r>
              <a:rPr lang="en-US" sz="4800" b="1" dirty="0" err="1">
                <a:solidFill>
                  <a:schemeClr val="bg1"/>
                </a:solidFill>
              </a:rPr>
              <a:t>Aate</a:t>
            </a:r>
            <a:r>
              <a:rPr lang="en-US" sz="4800" b="1" dirty="0">
                <a:solidFill>
                  <a:schemeClr val="bg1"/>
                </a:solidFill>
              </a:rPr>
              <a:t> Hum )2</a:t>
            </a:r>
          </a:p>
          <a:p>
            <a:pPr algn="ctr">
              <a:lnSpc>
                <a:spcPct val="150000"/>
              </a:lnSpc>
            </a:pPr>
            <a:r>
              <a:rPr lang="en-US" sz="4800" b="1" dirty="0">
                <a:solidFill>
                  <a:schemeClr val="bg1"/>
                </a:solidFill>
              </a:rPr>
              <a:t>(</a:t>
            </a:r>
            <a:r>
              <a:rPr lang="ne-NP" sz="4800" b="1" dirty="0">
                <a:solidFill>
                  <a:schemeClr val="bg1"/>
                </a:solidFill>
              </a:rPr>
              <a:t>आराधना... ओ... आराधना) (४)</a:t>
            </a:r>
            <a:endParaRPr lang="en-US" sz="48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4800" b="1" dirty="0" err="1">
                <a:solidFill>
                  <a:schemeClr val="bg1"/>
                </a:solidFill>
              </a:rPr>
              <a:t>Aaradhana</a:t>
            </a:r>
            <a:r>
              <a:rPr lang="en-US" sz="4800" b="1" dirty="0">
                <a:solidFill>
                  <a:schemeClr val="bg1"/>
                </a:solidFill>
              </a:rPr>
              <a:t> … Ho… </a:t>
            </a:r>
            <a:r>
              <a:rPr lang="en-US" sz="4800" b="1" dirty="0" err="1">
                <a:solidFill>
                  <a:schemeClr val="bg1"/>
                </a:solidFill>
              </a:rPr>
              <a:t>Aaradhana</a:t>
            </a:r>
            <a:r>
              <a:rPr lang="en-US" sz="4800" b="1" dirty="0">
                <a:solidFill>
                  <a:schemeClr val="bg1"/>
                </a:solidFill>
              </a:rPr>
              <a:t> --- (2)</a:t>
            </a:r>
          </a:p>
        </p:txBody>
      </p:sp>
    </p:spTree>
    <p:extLst>
      <p:ext uri="{BB962C8B-B14F-4D97-AF65-F5344CB8AC3E}">
        <p14:creationId xmlns:p14="http://schemas.microsoft.com/office/powerpoint/2010/main" val="28942144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utdoor object, star&#10;&#10;Description automatically generated">
            <a:extLst>
              <a:ext uri="{FF2B5EF4-FFF2-40B4-BE49-F238E27FC236}">
                <a16:creationId xmlns:a16="http://schemas.microsoft.com/office/drawing/2014/main" id="{000E22F7-C834-294C-BDE8-9FF6C3137C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8A689EE-22CE-7C4C-918C-B8192132439F}"/>
              </a:ext>
            </a:extLst>
          </p:cNvPr>
          <p:cNvSpPr txBox="1"/>
          <p:nvPr/>
        </p:nvSpPr>
        <p:spPr>
          <a:xfrm>
            <a:off x="169334" y="-225674"/>
            <a:ext cx="12343855" cy="109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50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55428"/>
            <a:ext cx="12191435" cy="5555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40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ne-NP" sz="4000" b="1" dirty="0">
                <a:solidFill>
                  <a:schemeClr val="bg1"/>
                </a:solidFill>
              </a:rPr>
              <a:t>तेरे शिवा कोही नही</a:t>
            </a:r>
            <a:r>
              <a:rPr lang="en-US" sz="4000" b="1" dirty="0">
                <a:solidFill>
                  <a:schemeClr val="bg1"/>
                </a:solidFill>
              </a:rPr>
              <a:t>, </a:t>
            </a:r>
            <a:r>
              <a:rPr lang="ne-NP" sz="4000" b="1" dirty="0">
                <a:solidFill>
                  <a:schemeClr val="bg1"/>
                </a:solidFill>
              </a:rPr>
              <a:t>आराधनाके योग्य</a:t>
            </a:r>
            <a:endParaRPr lang="en-US" sz="40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4000" b="1" dirty="0">
                <a:solidFill>
                  <a:schemeClr val="bg1"/>
                </a:solidFill>
              </a:rPr>
              <a:t>( </a:t>
            </a:r>
            <a:r>
              <a:rPr lang="en-US" sz="4000" b="1" dirty="0" err="1">
                <a:solidFill>
                  <a:schemeClr val="bg1"/>
                </a:solidFill>
              </a:rPr>
              <a:t>Tere</a:t>
            </a:r>
            <a:r>
              <a:rPr lang="en-US" sz="4000" b="1" dirty="0">
                <a:solidFill>
                  <a:schemeClr val="bg1"/>
                </a:solidFill>
              </a:rPr>
              <a:t> Siva Koi </a:t>
            </a:r>
            <a:r>
              <a:rPr lang="en-US" sz="4000" b="1" dirty="0" err="1">
                <a:solidFill>
                  <a:schemeClr val="bg1"/>
                </a:solidFill>
              </a:rPr>
              <a:t>Nahi</a:t>
            </a:r>
            <a:r>
              <a:rPr lang="en-US" sz="4000" b="1" dirty="0">
                <a:solidFill>
                  <a:schemeClr val="bg1"/>
                </a:solidFill>
              </a:rPr>
              <a:t>, </a:t>
            </a:r>
            <a:r>
              <a:rPr lang="en-US" sz="4000" b="1" dirty="0" err="1">
                <a:solidFill>
                  <a:schemeClr val="bg1"/>
                </a:solidFill>
              </a:rPr>
              <a:t>Aaradhana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Ke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Yogya</a:t>
            </a:r>
            <a:endParaRPr lang="en-US" sz="40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4000" b="1" dirty="0">
                <a:solidFill>
                  <a:schemeClr val="bg1"/>
                </a:solidFill>
              </a:rPr>
              <a:t>(</a:t>
            </a:r>
            <a:r>
              <a:rPr lang="ne-NP" sz="4000" b="1" dirty="0">
                <a:solidFill>
                  <a:schemeClr val="bg1"/>
                </a:solidFill>
              </a:rPr>
              <a:t>तेरे समान कोही नही स्वर्ग में या पृथ्वी में) (२)</a:t>
            </a:r>
            <a:endParaRPr lang="en-US" sz="40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4000" b="1" dirty="0" err="1">
                <a:solidFill>
                  <a:schemeClr val="bg1"/>
                </a:solidFill>
              </a:rPr>
              <a:t>Tere</a:t>
            </a:r>
            <a:r>
              <a:rPr lang="en-US" sz="4000" b="1" dirty="0">
                <a:solidFill>
                  <a:schemeClr val="bg1"/>
                </a:solidFill>
              </a:rPr>
              <a:t> Saman Koi </a:t>
            </a:r>
            <a:r>
              <a:rPr lang="en-US" sz="4000" b="1" dirty="0" err="1">
                <a:solidFill>
                  <a:schemeClr val="bg1"/>
                </a:solidFill>
              </a:rPr>
              <a:t>Nahi</a:t>
            </a:r>
            <a:r>
              <a:rPr lang="en-US" sz="4000" b="1" dirty="0">
                <a:solidFill>
                  <a:schemeClr val="bg1"/>
                </a:solidFill>
              </a:rPr>
              <a:t>, </a:t>
            </a:r>
            <a:r>
              <a:rPr lang="en-US" sz="4000" b="1" dirty="0" err="1">
                <a:solidFill>
                  <a:schemeClr val="bg1"/>
                </a:solidFill>
              </a:rPr>
              <a:t>Swarg</a:t>
            </a:r>
            <a:r>
              <a:rPr lang="en-US" sz="4000" b="1" dirty="0">
                <a:solidFill>
                  <a:schemeClr val="bg1"/>
                </a:solidFill>
              </a:rPr>
              <a:t> Mein </a:t>
            </a:r>
            <a:r>
              <a:rPr lang="en-US" sz="4000" b="1" dirty="0" err="1">
                <a:solidFill>
                  <a:schemeClr val="bg1"/>
                </a:solidFill>
              </a:rPr>
              <a:t>Ya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Purthvi</a:t>
            </a:r>
            <a:r>
              <a:rPr lang="en-US" sz="4000" b="1" dirty="0">
                <a:solidFill>
                  <a:schemeClr val="bg1"/>
                </a:solidFill>
              </a:rPr>
              <a:t> Mein )2</a:t>
            </a:r>
          </a:p>
          <a:p>
            <a:pPr algn="ctr">
              <a:lnSpc>
                <a:spcPct val="150000"/>
              </a:lnSpc>
            </a:pPr>
            <a:r>
              <a:rPr lang="en-US" sz="4000" b="1" dirty="0">
                <a:solidFill>
                  <a:schemeClr val="bg1"/>
                </a:solidFill>
              </a:rPr>
              <a:t>(</a:t>
            </a:r>
            <a:r>
              <a:rPr lang="ne-NP" sz="4000" b="1" dirty="0">
                <a:solidFill>
                  <a:schemeClr val="bg1"/>
                </a:solidFill>
              </a:rPr>
              <a:t>आराधना... ओ... आराधना) (४)</a:t>
            </a:r>
            <a:endParaRPr lang="en-US"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35722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111</Words>
  <Application>Microsoft Macintosh PowerPoint</Application>
  <PresentationFormat>Widescreen</PresentationFormat>
  <Paragraphs>12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1</cp:revision>
  <dcterms:created xsi:type="dcterms:W3CDTF">2021-10-26T03:10:27Z</dcterms:created>
  <dcterms:modified xsi:type="dcterms:W3CDTF">2021-10-26T03:11:04Z</dcterms:modified>
</cp:coreProperties>
</file>