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414" r:id="rId2"/>
    <p:sldId id="415" r:id="rId3"/>
    <p:sldId id="416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6364"/>
    <p:restoredTop sz="95775"/>
  </p:normalViewPr>
  <p:slideViewPr>
    <p:cSldViewPr snapToGrid="0" snapToObjects="1">
      <p:cViewPr varScale="1">
        <p:scale>
          <a:sx n="36" d="100"/>
          <a:sy n="36" d="100"/>
        </p:scale>
        <p:origin x="248" y="18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91F898-7E0C-CF4A-85E3-9D83E59F316E}" type="datetimeFigureOut">
              <a:rPr lang="en-US" smtClean="0"/>
              <a:t>9/4/21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5CBF97-2A2F-DC40-85D4-15D59FCAE8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436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9473D-9EEB-FA4A-8022-8E1B558BEF0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3710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9473D-9EEB-FA4A-8022-8E1B558BEF0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1457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9473D-9EEB-FA4A-8022-8E1B558BEF0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2414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ED2C6A-0C51-F747-BBA7-CAB8D81E34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F6F6FA-E75E-064C-89CE-C992F8F16D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E200A8-C3B6-2340-8E6B-24F506854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030A2-0AB9-0B43-BD6E-EC7A3088BC38}" type="datetimeFigureOut">
              <a:rPr lang="en-US" smtClean="0"/>
              <a:t>9/4/21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A3AC47-42B7-C746-975F-64D6C78E4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E3B671-3C6D-FD41-918B-60E013CA4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539BA-E7D6-3E40-8ED1-0CA02B185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7403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82491-C2DA-5B4E-BB0A-E096B6349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F6DE7B-6F0F-6B4B-813E-997A77B991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B2F0AD-C8CC-7245-9695-B2858CF6C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030A2-0AB9-0B43-BD6E-EC7A3088BC38}" type="datetimeFigureOut">
              <a:rPr lang="en-US" smtClean="0"/>
              <a:t>9/4/21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3FB989-68C2-0C4E-86D9-2DB92C95F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6120CD-7B8C-A04A-AC78-BBA695B1C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539BA-E7D6-3E40-8ED1-0CA02B185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491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E8190-7532-6C4D-81CD-8AD5AADFE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1C4DF0-7626-D24A-8DB0-C34FC0768E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C522A8-4BC3-9648-968F-A3B064023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030A2-0AB9-0B43-BD6E-EC7A3088BC38}" type="datetimeFigureOut">
              <a:rPr lang="en-US" smtClean="0"/>
              <a:t>9/4/21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B02E3E-07DD-1E4B-9903-2D913C518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D304F4-EDE2-2346-9A1C-E96E3DEB7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539BA-E7D6-3E40-8ED1-0CA02B185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192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710CF-4A46-7E4B-8662-E5C7F3DB9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8F6344-74C0-BD43-BE5A-66AE93D54F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512971-5750-B047-8040-1086591056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6B0AB1-3398-FB43-BB9A-FAE57A48D6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030A2-0AB9-0B43-BD6E-EC7A3088BC38}" type="datetimeFigureOut">
              <a:rPr lang="en-US" smtClean="0"/>
              <a:t>9/4/21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4E1715-0A52-B44C-9071-66CDB122E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677DE0-DF65-9741-881D-5F8FF7887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539BA-E7D6-3E40-8ED1-0CA02B185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201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324118-AA52-E345-8DF2-5C2B7E0FCF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1618B7-C294-0844-B52F-ABD2854008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BD3000-835D-D045-9C92-21E5508623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FFA08D8-3363-9449-9F6D-C06AE9EBBF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5C46DAC-ADDB-7F40-AD12-1853D5C9E2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46C6FA4-9A8B-034A-9F4D-78640A4D5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030A2-0AB9-0B43-BD6E-EC7A3088BC38}" type="datetimeFigureOut">
              <a:rPr lang="en-US" smtClean="0"/>
              <a:t>9/4/21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6CF8DB5-D560-0F4A-B431-2E92547C2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119FD7-06DD-D943-8318-93F7B4B5A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539BA-E7D6-3E40-8ED1-0CA02B185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02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10C290-36CD-944C-B784-2D0EEEFFE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7BF72F-74FC-344C-B39D-90A79AC1F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030A2-0AB9-0B43-BD6E-EC7A3088BC38}" type="datetimeFigureOut">
              <a:rPr lang="en-US" smtClean="0"/>
              <a:t>9/4/21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00C4CE-20E1-5F42-BA33-ACF323720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E75914-60EE-4140-992D-B0CC345B2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539BA-E7D6-3E40-8ED1-0CA02B185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8143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FA77E91-1631-8F47-BD9F-408E30F4FC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030A2-0AB9-0B43-BD6E-EC7A3088BC38}" type="datetimeFigureOut">
              <a:rPr lang="en-US" smtClean="0"/>
              <a:t>9/4/21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F6C7FC-E645-A541-9352-945AD9569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AA37B0-7139-FF40-B7C4-6CFA859EA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539BA-E7D6-3E40-8ED1-0CA02B185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157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732EBB-BDDF-C149-B526-2D2C045F0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193EC5-85D2-094E-B4C2-2C5E918D43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1CCDF7-5810-0448-A4A5-CC2FE42547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6FB713-AC39-9743-A079-6449F510C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030A2-0AB9-0B43-BD6E-EC7A3088BC38}" type="datetimeFigureOut">
              <a:rPr lang="en-US" smtClean="0"/>
              <a:t>9/4/21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37CE2E-C9D6-E243-83E8-33DBFBE49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0BC7D7-8D91-3B42-87A6-C95B3237C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539BA-E7D6-3E40-8ED1-0CA02B185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797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457D12-F27C-2441-B4BA-9D280E7BF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120B65-F423-D744-A625-B99F05BE75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BD0391-0834-4448-AA00-8DF12552CF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EE9A90-DC67-DF41-AA63-5C3FEE6F3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030A2-0AB9-0B43-BD6E-EC7A3088BC38}" type="datetimeFigureOut">
              <a:rPr lang="en-US" smtClean="0"/>
              <a:t>9/4/21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F6B9A2-10CF-1047-ACA0-72486662E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ABA6E1-E89B-894F-925A-7EF926AA7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539BA-E7D6-3E40-8ED1-0CA02B185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242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B3726-2650-A64F-8A2A-81189EA132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C68D09-57F8-CB46-9BAB-3365E5B251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4A87BD-0450-AC4C-AB0A-2B9FD0920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030A2-0AB9-0B43-BD6E-EC7A3088BC38}" type="datetimeFigureOut">
              <a:rPr lang="en-US" smtClean="0"/>
              <a:t>9/4/21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C90E47-8F61-EA4E-890A-73B402A335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349BA-2C4D-A44A-8308-9D207503D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539BA-E7D6-3E40-8ED1-0CA02B185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0229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AAEE6C2-C93B-FF48-83C0-F6D19FB621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61197A-E829-7D47-8805-116A17EEC2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757DB8-6931-D74E-B67A-E8BF2015D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030A2-0AB9-0B43-BD6E-EC7A3088BC38}" type="datetimeFigureOut">
              <a:rPr lang="en-US" smtClean="0"/>
              <a:t>9/4/21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A7BDFD-73AA-4A4C-9B3A-CDCA322D7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CDC836-7766-9B4B-8AB9-9285B5EEB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539BA-E7D6-3E40-8ED1-0CA02B185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197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7EA0891-CE59-E347-9F94-A239383A5F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8210B2-E4FE-EF44-A2C2-A31E0664D4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B95AD2-E010-A040-B973-D38B03F749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0030A2-0AB9-0B43-BD6E-EC7A3088BC38}" type="datetimeFigureOut">
              <a:rPr lang="en-US" smtClean="0"/>
              <a:t>9/4/21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07B814-1918-A64A-9A01-DA84DCD7FE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8F4685-174E-7A45-9EAC-111619B035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B539BA-E7D6-3E40-8ED1-0CA02B185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862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B9501A79-A082-0F49-9809-5932BAC103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37864" y="4104328"/>
            <a:ext cx="6716272" cy="2753672"/>
          </a:xfrm>
          <a:prstGeom prst="rect">
            <a:avLst/>
          </a:prstGeom>
        </p:spPr>
      </p:pic>
      <p:pic>
        <p:nvPicPr>
          <p:cNvPr id="3" name="Picture 2" descr="A picture containing plant, leaf&#10;&#10;Description automatically generated">
            <a:extLst>
              <a:ext uri="{FF2B5EF4-FFF2-40B4-BE49-F238E27FC236}">
                <a16:creationId xmlns:a16="http://schemas.microsoft.com/office/drawing/2014/main" id="{75E19027-F0C8-F042-AB25-1B0E71702AE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5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517566"/>
            <a:ext cx="11744325" cy="396870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6123783-8685-F14B-82C6-3DFF9A71E70C}"/>
              </a:ext>
            </a:extLst>
          </p:cNvPr>
          <p:cNvSpPr/>
          <p:nvPr/>
        </p:nvSpPr>
        <p:spPr>
          <a:xfrm>
            <a:off x="-200025" y="151179"/>
            <a:ext cx="12392025" cy="56642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lnSpc>
                <a:spcPct val="150000"/>
              </a:lnSpc>
              <a:buAutoNum type="hindiNumPeriod"/>
            </a:pPr>
            <a:r>
              <a:rPr lang="ne-NP" sz="3500" b="1" dirty="0">
                <a:latin typeface="Times New Roman" panose="02020603050405020304" pitchFamily="18" charset="0"/>
                <a:ea typeface="Calibri" panose="020F0502020204030204" pitchFamily="34" charset="0"/>
              </a:rPr>
              <a:t>होसन्ना</a:t>
            </a:r>
            <a:r>
              <a:rPr lang="en-US" sz="35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ne-NP" sz="3500" b="1" dirty="0">
                <a:latin typeface="Times New Roman" panose="02020603050405020304" pitchFamily="18" charset="0"/>
                <a:ea typeface="Calibri" panose="020F0502020204030204" pitchFamily="34" charset="0"/>
              </a:rPr>
              <a:t>होसन्ना</a:t>
            </a:r>
            <a:r>
              <a:rPr lang="en-US" sz="35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ne-NP" sz="3500" b="1" dirty="0">
                <a:latin typeface="Times New Roman" panose="02020603050405020304" pitchFamily="18" charset="0"/>
                <a:ea typeface="Calibri" panose="020F0502020204030204" pitchFamily="34" charset="0"/>
              </a:rPr>
              <a:t>होसन्ना येशू राजालाई (२)</a:t>
            </a:r>
            <a:endParaRPr lang="en-US" sz="35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3500" b="1" dirty="0"/>
              <a:t>            { ( Hosanna )3 </a:t>
            </a:r>
            <a:r>
              <a:rPr lang="en-US" sz="3500" b="1" dirty="0" err="1"/>
              <a:t>Yeshu</a:t>
            </a:r>
            <a:r>
              <a:rPr lang="en-US" sz="3500" b="1" dirty="0"/>
              <a:t> </a:t>
            </a:r>
            <a:r>
              <a:rPr lang="en-US" sz="3500" b="1" dirty="0" err="1"/>
              <a:t>Rajalai</a:t>
            </a:r>
            <a:r>
              <a:rPr lang="en-US" sz="3500" b="1" dirty="0"/>
              <a:t> }2,</a:t>
            </a:r>
            <a:endParaRPr lang="en-US" sz="3500" b="1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ne-NP" sz="3500" b="1" dirty="0">
                <a:latin typeface="Times New Roman" panose="02020603050405020304" pitchFamily="18" charset="0"/>
                <a:ea typeface="Calibri" panose="020F0502020204030204" pitchFamily="34" charset="0"/>
              </a:rPr>
              <a:t>    उहाँको नाउँ उचालौं र प्रशंसा चढाऔं</a:t>
            </a:r>
            <a:r>
              <a:rPr lang="en-US" sz="35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,</a:t>
            </a:r>
          </a:p>
          <a:p>
            <a:pPr algn="ctr">
              <a:lnSpc>
                <a:spcPct val="150000"/>
              </a:lnSpc>
            </a:pPr>
            <a:r>
              <a:rPr lang="en-US" sz="3500" b="1" dirty="0"/>
              <a:t>        </a:t>
            </a:r>
            <a:r>
              <a:rPr lang="en-US" sz="3500" b="1" dirty="0" err="1"/>
              <a:t>Uahako</a:t>
            </a:r>
            <a:r>
              <a:rPr lang="en-US" sz="3500" b="1" dirty="0"/>
              <a:t> </a:t>
            </a:r>
            <a:r>
              <a:rPr lang="en-US" sz="3500" b="1" dirty="0" err="1"/>
              <a:t>Naau</a:t>
            </a:r>
            <a:r>
              <a:rPr lang="en-US" sz="3500" b="1" dirty="0"/>
              <a:t> </a:t>
            </a:r>
            <a:r>
              <a:rPr lang="en-US" sz="3500" b="1" dirty="0" err="1"/>
              <a:t>Uchalou</a:t>
            </a:r>
            <a:r>
              <a:rPr lang="en-US" sz="3500" b="1" dirty="0"/>
              <a:t> Ra </a:t>
            </a:r>
            <a:r>
              <a:rPr lang="en-US" sz="3500" b="1" dirty="0" err="1"/>
              <a:t>Prsamsha</a:t>
            </a:r>
            <a:r>
              <a:rPr lang="en-US" sz="3500" b="1" dirty="0"/>
              <a:t> </a:t>
            </a:r>
            <a:r>
              <a:rPr lang="en-US" sz="3500" b="1" dirty="0" err="1"/>
              <a:t>Chadaw</a:t>
            </a:r>
            <a:endParaRPr lang="en-US" sz="3500" b="1" dirty="0"/>
          </a:p>
          <a:p>
            <a:pPr algn="ctr">
              <a:lnSpc>
                <a:spcPct val="150000"/>
              </a:lnSpc>
            </a:pPr>
            <a:r>
              <a:rPr lang="en-US" sz="3500" b="1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      </a:t>
            </a:r>
            <a:r>
              <a:rPr lang="ne-NP" sz="3500" b="1" dirty="0">
                <a:latin typeface="Times New Roman" panose="02020603050405020304" pitchFamily="18" charset="0"/>
                <a:ea typeface="Calibri" panose="020F0502020204030204" pitchFamily="34" charset="0"/>
              </a:rPr>
              <a:t>हाम्रो प्रभुलाई स्तुति होस्‌</a:t>
            </a:r>
            <a:r>
              <a:rPr lang="en-US" sz="35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ne-NP" sz="3500" b="1" dirty="0">
                <a:latin typeface="Times New Roman" panose="02020603050405020304" pitchFamily="18" charset="0"/>
                <a:ea typeface="Calibri" panose="020F0502020204030204" pitchFamily="34" charset="0"/>
              </a:rPr>
              <a:t>होसन्ना येशू राजालाई ।</a:t>
            </a:r>
            <a:endParaRPr lang="en-US" sz="35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3500" b="1" dirty="0"/>
              <a:t>   Hamro </a:t>
            </a:r>
            <a:r>
              <a:rPr lang="en-US" sz="3500" b="1" dirty="0" err="1"/>
              <a:t>Prabhulai</a:t>
            </a:r>
            <a:r>
              <a:rPr lang="en-US" sz="3500" b="1" dirty="0"/>
              <a:t> </a:t>
            </a:r>
            <a:r>
              <a:rPr lang="en-US" sz="3500" b="1" dirty="0" err="1"/>
              <a:t>Istuti</a:t>
            </a:r>
            <a:r>
              <a:rPr lang="en-US" sz="3500" b="1" dirty="0"/>
              <a:t> Hos, ( Hosanna )3 </a:t>
            </a:r>
            <a:r>
              <a:rPr lang="en-US" sz="3500" b="1" dirty="0" err="1"/>
              <a:t>Yeshu</a:t>
            </a:r>
            <a:r>
              <a:rPr lang="en-US" sz="3500" b="1" dirty="0"/>
              <a:t> </a:t>
            </a:r>
            <a:r>
              <a:rPr lang="en-US" sz="3500" b="1" dirty="0" err="1"/>
              <a:t>Rajalai</a:t>
            </a:r>
            <a:r>
              <a:rPr lang="en-US" sz="3500" b="1" dirty="0"/>
              <a:t> </a:t>
            </a:r>
          </a:p>
          <a:p>
            <a:pPr algn="ctr">
              <a:lnSpc>
                <a:spcPct val="150000"/>
              </a:lnSpc>
            </a:pPr>
            <a:r>
              <a:rPr lang="en-US" sz="3500" b="1" dirty="0"/>
              <a:t> </a:t>
            </a:r>
            <a:endParaRPr lang="en-US" sz="35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3164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B9501A79-A082-0F49-9809-5932BAC103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37864" y="4104328"/>
            <a:ext cx="6716272" cy="2753672"/>
          </a:xfrm>
          <a:prstGeom prst="rect">
            <a:avLst/>
          </a:prstGeom>
        </p:spPr>
      </p:pic>
      <p:pic>
        <p:nvPicPr>
          <p:cNvPr id="3" name="Picture 2" descr="A picture containing plant, leaf&#10;&#10;Description automatically generated">
            <a:extLst>
              <a:ext uri="{FF2B5EF4-FFF2-40B4-BE49-F238E27FC236}">
                <a16:creationId xmlns:a16="http://schemas.microsoft.com/office/drawing/2014/main" id="{75E19027-F0C8-F042-AB25-1B0E71702AE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5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517566"/>
            <a:ext cx="11744325" cy="396870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9726454-BCC5-4D4D-A6A1-8508C204F3A2}"/>
              </a:ext>
            </a:extLst>
          </p:cNvPr>
          <p:cNvSpPr/>
          <p:nvPr/>
        </p:nvSpPr>
        <p:spPr>
          <a:xfrm>
            <a:off x="0" y="517566"/>
            <a:ext cx="12192000" cy="55369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4000" b="1" dirty="0"/>
              <a:t>२.  महिमा</a:t>
            </a:r>
            <a:r>
              <a:rPr lang="en-US" sz="4000" b="1" dirty="0"/>
              <a:t>, </a:t>
            </a:r>
            <a:r>
              <a:rPr lang="ne-NP" sz="4000" b="1" dirty="0"/>
              <a:t>महिमा</a:t>
            </a:r>
            <a:r>
              <a:rPr lang="en-US" sz="4000" b="1" dirty="0"/>
              <a:t>, </a:t>
            </a:r>
            <a:r>
              <a:rPr lang="ne-NP" sz="4000" b="1" dirty="0"/>
              <a:t>महिमा येशू राजालाई (२)</a:t>
            </a:r>
            <a:endParaRPr lang="en-US" sz="4000" b="1" dirty="0"/>
          </a:p>
          <a:p>
            <a:pPr algn="ctr">
              <a:lnSpc>
                <a:spcPct val="150000"/>
              </a:lnSpc>
            </a:pPr>
            <a:r>
              <a:rPr lang="en-US" sz="4000" b="1" dirty="0"/>
              <a:t>{ ( Mahima )3 </a:t>
            </a:r>
            <a:r>
              <a:rPr lang="en-US" sz="4000" b="1" dirty="0" err="1"/>
              <a:t>Yeshu</a:t>
            </a:r>
            <a:r>
              <a:rPr lang="en-US" sz="4000" b="1" dirty="0"/>
              <a:t> </a:t>
            </a:r>
            <a:r>
              <a:rPr lang="en-US" sz="4000" b="1" dirty="0" err="1"/>
              <a:t>Rajalai</a:t>
            </a:r>
            <a:r>
              <a:rPr lang="en-US" sz="4000" b="1" dirty="0"/>
              <a:t> }2, </a:t>
            </a:r>
          </a:p>
          <a:p>
            <a:pPr algn="ctr">
              <a:lnSpc>
                <a:spcPct val="150000"/>
              </a:lnSpc>
            </a:pPr>
            <a:r>
              <a:rPr lang="ne-NP" sz="4000" b="1" dirty="0"/>
              <a:t>    उहाँको नाउँ उचालौं र प्रशंसा चढाऔं</a:t>
            </a:r>
            <a:r>
              <a:rPr lang="en-US" sz="4000" b="1" dirty="0"/>
              <a:t>,</a:t>
            </a:r>
          </a:p>
          <a:p>
            <a:pPr algn="ctr">
              <a:lnSpc>
                <a:spcPct val="150000"/>
              </a:lnSpc>
            </a:pPr>
            <a:r>
              <a:rPr lang="en-US" sz="4000" b="1" dirty="0" err="1"/>
              <a:t>Uahako</a:t>
            </a:r>
            <a:r>
              <a:rPr lang="en-US" sz="4000" b="1" dirty="0"/>
              <a:t> </a:t>
            </a:r>
            <a:r>
              <a:rPr lang="en-US" sz="4000" b="1" dirty="0" err="1"/>
              <a:t>Naau</a:t>
            </a:r>
            <a:r>
              <a:rPr lang="en-US" sz="4000" b="1" dirty="0"/>
              <a:t> </a:t>
            </a:r>
            <a:r>
              <a:rPr lang="en-US" sz="4000" b="1" dirty="0" err="1"/>
              <a:t>Uchalou</a:t>
            </a:r>
            <a:r>
              <a:rPr lang="en-US" sz="4000" b="1" dirty="0"/>
              <a:t> Ra </a:t>
            </a:r>
            <a:r>
              <a:rPr lang="en-US" sz="4000" b="1" dirty="0" err="1"/>
              <a:t>Prsamsha</a:t>
            </a:r>
            <a:r>
              <a:rPr lang="en-US" sz="4000" b="1" dirty="0"/>
              <a:t> </a:t>
            </a:r>
            <a:r>
              <a:rPr lang="en-US" sz="4000" b="1" dirty="0" err="1"/>
              <a:t>Chadaw</a:t>
            </a:r>
            <a:endParaRPr lang="en-US" sz="4000" b="1" dirty="0"/>
          </a:p>
          <a:p>
            <a:pPr algn="ctr">
              <a:lnSpc>
                <a:spcPct val="150000"/>
              </a:lnSpc>
            </a:pPr>
            <a:r>
              <a:rPr lang="ne-NP" sz="4000" b="1" dirty="0"/>
              <a:t>    हाम्रो प्रभुलाई स्तुति होस्‌</a:t>
            </a:r>
            <a:r>
              <a:rPr lang="en-US" sz="4000" b="1" dirty="0"/>
              <a:t>, </a:t>
            </a:r>
            <a:r>
              <a:rPr lang="ne-NP" sz="4000" b="1" dirty="0"/>
              <a:t>महिमा येशू राजालाई ।</a:t>
            </a:r>
            <a:endParaRPr lang="en-US" sz="4000" b="1" dirty="0"/>
          </a:p>
          <a:p>
            <a:pPr algn="ctr">
              <a:lnSpc>
                <a:spcPct val="150000"/>
              </a:lnSpc>
            </a:pPr>
            <a:r>
              <a:rPr lang="en-US" sz="4000" b="1" dirty="0"/>
              <a:t>Hamro </a:t>
            </a:r>
            <a:r>
              <a:rPr lang="en-US" sz="4000" b="1" dirty="0" err="1"/>
              <a:t>Prabhulai</a:t>
            </a:r>
            <a:r>
              <a:rPr lang="en-US" sz="4000" b="1" dirty="0"/>
              <a:t> </a:t>
            </a:r>
            <a:r>
              <a:rPr lang="en-US" sz="4000" b="1" dirty="0" err="1"/>
              <a:t>Istuti</a:t>
            </a:r>
            <a:r>
              <a:rPr lang="en-US" sz="4000" b="1" dirty="0"/>
              <a:t> Hos, ( Mahima )3 </a:t>
            </a:r>
            <a:r>
              <a:rPr lang="en-US" sz="4000" b="1" dirty="0" err="1"/>
              <a:t>Yeshu</a:t>
            </a:r>
            <a:r>
              <a:rPr lang="en-US" sz="4000" b="1" dirty="0"/>
              <a:t> </a:t>
            </a:r>
            <a:r>
              <a:rPr lang="en-US" sz="4000" b="1" dirty="0" err="1"/>
              <a:t>Rajalai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516735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B9501A79-A082-0F49-9809-5932BAC103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37864" y="4104328"/>
            <a:ext cx="6716272" cy="2753672"/>
          </a:xfrm>
          <a:prstGeom prst="rect">
            <a:avLst/>
          </a:prstGeom>
        </p:spPr>
      </p:pic>
      <p:pic>
        <p:nvPicPr>
          <p:cNvPr id="3" name="Picture 2" descr="A picture containing plant, leaf&#10;&#10;Description automatically generated">
            <a:extLst>
              <a:ext uri="{FF2B5EF4-FFF2-40B4-BE49-F238E27FC236}">
                <a16:creationId xmlns:a16="http://schemas.microsoft.com/office/drawing/2014/main" id="{75E19027-F0C8-F042-AB25-1B0E71702AE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5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517566"/>
            <a:ext cx="11744325" cy="396870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37C84E3-B852-7F47-9CA4-81980FD875D4}"/>
              </a:ext>
            </a:extLst>
          </p:cNvPr>
          <p:cNvSpPr/>
          <p:nvPr/>
        </p:nvSpPr>
        <p:spPr>
          <a:xfrm>
            <a:off x="-223838" y="319544"/>
            <a:ext cx="12415838" cy="6460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lnSpc>
                <a:spcPct val="150000"/>
              </a:lnSpc>
              <a:buAutoNum type="hindiNumPeriod" startAt="3"/>
            </a:pPr>
            <a:r>
              <a:rPr lang="ne-NP" sz="4000" b="1" dirty="0"/>
              <a:t>प्रशंसा</a:t>
            </a:r>
            <a:r>
              <a:rPr lang="en-US" sz="4000" b="1" dirty="0"/>
              <a:t>, </a:t>
            </a:r>
            <a:r>
              <a:rPr lang="ne-NP" sz="4000" b="1" dirty="0"/>
              <a:t>प्रशंसा</a:t>
            </a:r>
            <a:r>
              <a:rPr lang="en-US" sz="4000" b="1" dirty="0"/>
              <a:t>, </a:t>
            </a:r>
            <a:r>
              <a:rPr lang="ne-NP" sz="4000" b="1" dirty="0"/>
              <a:t>प्रशंसा येशू राजालाई (२)</a:t>
            </a:r>
            <a:endParaRPr lang="en-US" sz="4000" b="1" dirty="0"/>
          </a:p>
          <a:p>
            <a:pPr algn="ctr">
              <a:lnSpc>
                <a:spcPct val="150000"/>
              </a:lnSpc>
            </a:pPr>
            <a:r>
              <a:rPr lang="en-US" sz="4000" b="1" dirty="0"/>
              <a:t>{ ( </a:t>
            </a:r>
            <a:r>
              <a:rPr lang="en-US" sz="4000" b="1" dirty="0" err="1"/>
              <a:t>Prasamsha</a:t>
            </a:r>
            <a:r>
              <a:rPr lang="en-US" sz="4000" b="1" dirty="0"/>
              <a:t> )3 </a:t>
            </a:r>
            <a:r>
              <a:rPr lang="en-US" sz="4000" b="1" dirty="0" err="1"/>
              <a:t>Yeshu</a:t>
            </a:r>
            <a:r>
              <a:rPr lang="en-US" sz="4000" b="1" dirty="0"/>
              <a:t> </a:t>
            </a:r>
            <a:r>
              <a:rPr lang="en-US" sz="4000" b="1" dirty="0" err="1"/>
              <a:t>Rajalai</a:t>
            </a:r>
            <a:r>
              <a:rPr lang="en-US" sz="4000" b="1" dirty="0"/>
              <a:t> }2,</a:t>
            </a:r>
          </a:p>
          <a:p>
            <a:pPr algn="ctr">
              <a:lnSpc>
                <a:spcPct val="150000"/>
              </a:lnSpc>
            </a:pPr>
            <a:r>
              <a:rPr lang="ne-NP" sz="4000" b="1" dirty="0"/>
              <a:t>    उहाँको नाउँ उचालौं र प्रशंसा चढाऔं</a:t>
            </a:r>
            <a:r>
              <a:rPr lang="en-US" sz="4000" b="1" dirty="0"/>
              <a:t>,</a:t>
            </a:r>
          </a:p>
          <a:p>
            <a:pPr algn="ctr">
              <a:lnSpc>
                <a:spcPct val="150000"/>
              </a:lnSpc>
            </a:pPr>
            <a:r>
              <a:rPr lang="en-US" sz="4000" b="1" dirty="0" err="1"/>
              <a:t>Uahako</a:t>
            </a:r>
            <a:r>
              <a:rPr lang="en-US" sz="4000" b="1" dirty="0"/>
              <a:t> </a:t>
            </a:r>
            <a:r>
              <a:rPr lang="en-US" sz="4000" b="1" dirty="0" err="1"/>
              <a:t>Naau</a:t>
            </a:r>
            <a:r>
              <a:rPr lang="en-US" sz="4000" b="1" dirty="0"/>
              <a:t> </a:t>
            </a:r>
            <a:r>
              <a:rPr lang="en-US" sz="4000" b="1" dirty="0" err="1"/>
              <a:t>Uchalou</a:t>
            </a:r>
            <a:r>
              <a:rPr lang="en-US" sz="4000" b="1" dirty="0"/>
              <a:t> Ra </a:t>
            </a:r>
            <a:r>
              <a:rPr lang="en-US" sz="4000" b="1" dirty="0" err="1"/>
              <a:t>Prsamsha</a:t>
            </a:r>
            <a:r>
              <a:rPr lang="en-US" sz="4000" b="1" dirty="0"/>
              <a:t> </a:t>
            </a:r>
            <a:r>
              <a:rPr lang="en-US" sz="4000" b="1" dirty="0" err="1"/>
              <a:t>Chadaw</a:t>
            </a:r>
            <a:endParaRPr lang="en-US" sz="4000" b="1" dirty="0"/>
          </a:p>
          <a:p>
            <a:pPr algn="ctr">
              <a:lnSpc>
                <a:spcPct val="150000"/>
              </a:lnSpc>
            </a:pPr>
            <a:r>
              <a:rPr lang="ne-NP" sz="4000" b="1" dirty="0"/>
              <a:t>हाम्रो प्रभुलाई स्तुति होस्‌</a:t>
            </a:r>
            <a:r>
              <a:rPr lang="en-US" sz="4000" b="1" dirty="0"/>
              <a:t>, </a:t>
            </a:r>
            <a:r>
              <a:rPr lang="ne-NP" sz="4000" b="1" dirty="0"/>
              <a:t>प्रशंसा येशू राजालाई ।</a:t>
            </a:r>
            <a:endParaRPr lang="en-US" sz="4000" b="1" dirty="0"/>
          </a:p>
          <a:p>
            <a:pPr algn="ctr">
              <a:lnSpc>
                <a:spcPct val="150000"/>
              </a:lnSpc>
            </a:pPr>
            <a:r>
              <a:rPr lang="en-US" sz="4000" b="1" dirty="0"/>
              <a:t> Hamro </a:t>
            </a:r>
            <a:r>
              <a:rPr lang="en-US" sz="4000" b="1" dirty="0" err="1"/>
              <a:t>Prabhulai</a:t>
            </a:r>
            <a:r>
              <a:rPr lang="en-US" sz="4000" b="1" dirty="0"/>
              <a:t> </a:t>
            </a:r>
            <a:r>
              <a:rPr lang="en-US" sz="4000" b="1" dirty="0" err="1"/>
              <a:t>Istuti</a:t>
            </a:r>
            <a:r>
              <a:rPr lang="en-US" sz="4000" b="1" dirty="0"/>
              <a:t> Hos, ( </a:t>
            </a:r>
            <a:r>
              <a:rPr lang="en-US" sz="4000" b="1" dirty="0" err="1"/>
              <a:t>Prasamsha</a:t>
            </a:r>
            <a:r>
              <a:rPr lang="en-US" sz="4000" b="1" dirty="0"/>
              <a:t> )3 </a:t>
            </a:r>
            <a:r>
              <a:rPr lang="en-US" sz="4000" b="1" dirty="0" err="1"/>
              <a:t>Yeshu</a:t>
            </a:r>
            <a:r>
              <a:rPr lang="en-US" sz="4000" b="1" dirty="0"/>
              <a:t> </a:t>
            </a:r>
            <a:r>
              <a:rPr lang="en-US" sz="4000" b="1" dirty="0" err="1"/>
              <a:t>Rajalai</a:t>
            </a:r>
            <a:r>
              <a:rPr lang="en-US" sz="4000" b="1" dirty="0"/>
              <a:t> </a:t>
            </a:r>
          </a:p>
          <a:p>
            <a:pPr algn="ctr">
              <a:lnSpc>
                <a:spcPct val="150000"/>
              </a:lnSpc>
            </a:pPr>
            <a:r>
              <a:rPr lang="en-US" sz="40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345330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175</Words>
  <Application>Microsoft Macintosh PowerPoint</Application>
  <PresentationFormat>Widescreen</PresentationFormat>
  <Paragraphs>23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1</cp:revision>
  <dcterms:created xsi:type="dcterms:W3CDTF">2021-09-05T03:13:32Z</dcterms:created>
  <dcterms:modified xsi:type="dcterms:W3CDTF">2021-09-05T03:14:35Z</dcterms:modified>
</cp:coreProperties>
</file>