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5" r:id="rId2"/>
    <p:sldId id="30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775"/>
  </p:normalViewPr>
  <p:slideViewPr>
    <p:cSldViewPr snapToGrid="0" snapToObjects="1">
      <p:cViewPr varScale="1">
        <p:scale>
          <a:sx n="90" d="100"/>
          <a:sy n="90" d="100"/>
        </p:scale>
        <p:origin x="232" y="9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5BD68-2B40-254A-BD49-28E065422A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CABB1B-F048-7446-9081-0ADDCB959F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C0EF74-9286-2240-944E-E6090F317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A723-DC17-3D43-9106-F9C04D7B2043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7AF46-2AA4-0F44-AA16-94F5B9B0A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5FEE39-4DC1-8E4A-AE63-3090A4900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B58A-8E6B-E64D-8129-D98B65691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412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A3915-5F17-FF49-B09C-F6E51CFD3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8D40B-EDF3-784C-8C4A-1139D8913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9247F9-C272-0B42-91BF-DB78AC888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A723-DC17-3D43-9106-F9C04D7B2043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2A97B5-F4B2-E049-A54F-6034B0F4D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0E3BC7-FA68-7B45-A513-26D60DC1F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B58A-8E6B-E64D-8129-D98B65691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07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42441-22F1-B94E-8EA3-74CE81D61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2163EC-7081-8741-B2DE-C360BA65BF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801719-8BE3-8148-91CC-BEDC0D005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A723-DC17-3D43-9106-F9C04D7B2043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774D5-B7F0-EE43-AA77-CCDCDDE1D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AF53F-95DE-0D4A-AAF5-F1BD88E9E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B58A-8E6B-E64D-8129-D98B65691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77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1C912-5571-E14D-947E-9586E8E90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BAF83-87EF-4A4E-B943-34A0CD4551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579862-3D23-0343-A5DD-E1F464A8B0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ACF61F-E107-F34F-94DC-7AAEC156F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A723-DC17-3D43-9106-F9C04D7B2043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68DB5A-F88D-D54D-94BE-394AD8826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C2C676-1CFA-7842-BFE1-F8C2131D7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B58A-8E6B-E64D-8129-D98B65691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766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F0A21-DDCE-B543-9A38-F1133400E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487F2C-9C51-C643-8CC9-DD30D2CA8A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3A4B24-035B-9544-AD66-474307E476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B9EF13-08E9-EA48-885A-253D25BE19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919B56-0942-7F42-AEFD-CE0BDB3392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CDBCB1-2AC5-5F48-9278-6F986F2C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A723-DC17-3D43-9106-F9C04D7B2043}" type="datetimeFigureOut">
              <a:rPr lang="en-US" smtClean="0"/>
              <a:t>9/1/21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5DDA41-5A18-BC42-A439-8719E03B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D7C493-BAFC-F24F-A44B-30DDC6790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B58A-8E6B-E64D-8129-D98B65691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529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46750-9A7C-0C41-AD1B-FD70AD607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EB8C64-245F-7E45-AFAB-FBD999B18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A723-DC17-3D43-9106-F9C04D7B2043}" type="datetimeFigureOut">
              <a:rPr lang="en-US" smtClean="0"/>
              <a:t>9/1/21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A965F2-F89E-1644-8173-DDB15412D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1D7999-142A-3C4A-8C7B-408FE3447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B58A-8E6B-E64D-8129-D98B65691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171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28C796-4140-D440-AA16-6023A43A3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A723-DC17-3D43-9106-F9C04D7B2043}" type="datetimeFigureOut">
              <a:rPr lang="en-US" smtClean="0"/>
              <a:t>9/1/21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6F2435-0737-FD49-940A-5BE8FABB6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F5E506-4E58-DA46-8214-CD6C27EF0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B58A-8E6B-E64D-8129-D98B65691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484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6E9B2-F0A0-E043-AC10-75E1F8933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5DB84-7727-D644-AA7A-F691DC9CD7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D6D705-44F5-6642-B779-E352E4936D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D8E1C9-DC30-7E4E-B958-841A8CEC3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A723-DC17-3D43-9106-F9C04D7B2043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C6E1AA-8949-7541-A70E-E60C37B1E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297403-B0DC-2544-9D9B-A92353A9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B58A-8E6B-E64D-8129-D98B65691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020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EFE4B-1757-5341-B79D-DB19C5DBA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4DAD19-1A3C-6C44-B8BE-32823AEF0F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AE5CE-5936-A341-9DFD-26574EFF94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26258C-4138-724C-8292-DA2362F97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A723-DC17-3D43-9106-F9C04D7B2043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6AD65-318C-FA46-A2BC-5766058ED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16E888-FD78-8348-99B2-99B955664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B58A-8E6B-E64D-8129-D98B65691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966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8FEFB-2571-DB46-8CF2-623155833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2BDE6D-AB1F-7247-B24E-ABC83C1ECB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C1BC9-9D80-CB4F-82E2-221CF84AD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A723-DC17-3D43-9106-F9C04D7B2043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21B1A-C922-A646-BE3B-B1581728C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B8D2E-9CFC-3A4F-9F40-8344BC1DA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B58A-8E6B-E64D-8129-D98B65691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359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B334F2-A97D-2349-95A0-619FC0A143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2ED231-DB48-EB46-B00B-8FC7F6219C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BAB33-1754-9044-BC12-AB2D4B58F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A723-DC17-3D43-9106-F9C04D7B2043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C2C31-2473-674E-AB7D-2EDB9D25E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3192C2-1AF5-C843-B39F-433230219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B58A-8E6B-E64D-8129-D98B65691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852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73AE28-D6EF-8645-9415-70A06F265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2547A-6FC1-B54D-828A-FCC5868A5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42CEFF-A036-F84D-B9C8-058A54A8DA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EA723-DC17-3D43-9106-F9C04D7B2043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4AF1A-75DB-DF4E-B213-43049A437F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DB299-0639-1945-9C30-6E65CE20CD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7B58A-8E6B-E64D-8129-D98B65691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757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BD4985-C902-1345-B1AA-4914CE304055}"/>
              </a:ext>
            </a:extLst>
          </p:cNvPr>
          <p:cNvSpPr txBox="1"/>
          <p:nvPr/>
        </p:nvSpPr>
        <p:spPr>
          <a:xfrm>
            <a:off x="180535" y="0"/>
            <a:ext cx="1183092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/>
              <a:t> </a:t>
            </a:r>
          </a:p>
          <a:p>
            <a:pPr algn="ctr"/>
            <a:r>
              <a:rPr lang="en-US" sz="4000" b="1" dirty="0"/>
              <a:t>( </a:t>
            </a:r>
            <a:r>
              <a:rPr lang="ne-NP" sz="4000" b="1" dirty="0"/>
              <a:t>ह्रदयको भेटी चडाउछु</a:t>
            </a:r>
            <a:r>
              <a:rPr lang="en-US" sz="4000" b="1" dirty="0"/>
              <a:t>, </a:t>
            </a:r>
            <a:r>
              <a:rPr lang="ne-NP" sz="4000" b="1" dirty="0"/>
              <a:t>आराधना मेरो येशुलाई )२</a:t>
            </a:r>
            <a:endParaRPr lang="en-US" sz="4000" b="1" dirty="0"/>
          </a:p>
          <a:p>
            <a:pPr algn="ctr"/>
            <a:r>
              <a:rPr lang="en-US" sz="4000" b="1" dirty="0"/>
              <a:t>(</a:t>
            </a:r>
            <a:r>
              <a:rPr lang="en-US" sz="4000" b="1" dirty="0" err="1"/>
              <a:t>Hridaya</a:t>
            </a:r>
            <a:r>
              <a:rPr lang="en-US" sz="4000" b="1" dirty="0"/>
              <a:t> Ko </a:t>
            </a:r>
            <a:r>
              <a:rPr lang="en-US" sz="4000" b="1" dirty="0" err="1"/>
              <a:t>Beti</a:t>
            </a:r>
            <a:r>
              <a:rPr lang="en-US" sz="4000" b="1" dirty="0"/>
              <a:t> </a:t>
            </a:r>
            <a:r>
              <a:rPr lang="en-US" sz="4000" b="1" dirty="0" err="1"/>
              <a:t>Chadauchu</a:t>
            </a:r>
            <a:r>
              <a:rPr lang="en-US" sz="4000" b="1" dirty="0"/>
              <a:t> </a:t>
            </a:r>
            <a:r>
              <a:rPr lang="en-US" sz="4000" b="1" dirty="0" err="1"/>
              <a:t>Aaradhana</a:t>
            </a:r>
            <a:r>
              <a:rPr lang="en-US" sz="4000" b="1" dirty="0"/>
              <a:t> Mero </a:t>
            </a:r>
            <a:r>
              <a:rPr lang="en-US" sz="4000" b="1" dirty="0" err="1"/>
              <a:t>Yeshu</a:t>
            </a:r>
            <a:r>
              <a:rPr lang="en-US" sz="4000" b="1" dirty="0"/>
              <a:t>)2 </a:t>
            </a:r>
          </a:p>
          <a:p>
            <a:pPr algn="ctr"/>
            <a:r>
              <a:rPr lang="en-US" sz="4000" b="1" dirty="0"/>
              <a:t>{ ( </a:t>
            </a:r>
            <a:r>
              <a:rPr lang="ne-NP" sz="4000" b="1" dirty="0"/>
              <a:t>आराधना )३</a:t>
            </a:r>
            <a:r>
              <a:rPr lang="en-US" sz="4000" b="1" dirty="0"/>
              <a:t>, </a:t>
            </a:r>
            <a:r>
              <a:rPr lang="ne-NP" sz="4000" b="1" dirty="0"/>
              <a:t>येशुलाई </a:t>
            </a:r>
            <a:r>
              <a:rPr lang="en-US" sz="4000" b="1" dirty="0"/>
              <a:t>}</a:t>
            </a:r>
            <a:r>
              <a:rPr lang="ne-NP" sz="4000" b="1" dirty="0"/>
              <a:t>२</a:t>
            </a:r>
            <a:endParaRPr lang="en-US" sz="4000" b="1" dirty="0"/>
          </a:p>
          <a:p>
            <a:pPr algn="ctr"/>
            <a:r>
              <a:rPr lang="en-US" sz="4000" b="1" dirty="0"/>
              <a:t>(</a:t>
            </a:r>
            <a:r>
              <a:rPr lang="en-US" sz="4000" b="1" dirty="0" err="1"/>
              <a:t>Aaradhana</a:t>
            </a:r>
            <a:r>
              <a:rPr lang="en-US" sz="4000" b="1" dirty="0"/>
              <a:t>)3, </a:t>
            </a:r>
            <a:r>
              <a:rPr lang="en-US" sz="4000" b="1" dirty="0" err="1"/>
              <a:t>Yeshu</a:t>
            </a:r>
            <a:r>
              <a:rPr lang="en-US" sz="4000" b="1" dirty="0"/>
              <a:t> </a:t>
            </a:r>
            <a:r>
              <a:rPr lang="en-US" sz="4000" b="1" dirty="0" err="1"/>
              <a:t>lai</a:t>
            </a:r>
            <a:r>
              <a:rPr lang="en-US" sz="4000" b="1" dirty="0"/>
              <a:t>)2</a:t>
            </a:r>
          </a:p>
          <a:p>
            <a:pPr algn="ctr"/>
            <a:r>
              <a:rPr lang="en-US" sz="4000" b="1" dirty="0"/>
              <a:t> </a:t>
            </a:r>
          </a:p>
          <a:p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227160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BD4985-C902-1345-B1AA-4914CE304055}"/>
              </a:ext>
            </a:extLst>
          </p:cNvPr>
          <p:cNvSpPr txBox="1"/>
          <p:nvPr/>
        </p:nvSpPr>
        <p:spPr>
          <a:xfrm>
            <a:off x="180535" y="0"/>
            <a:ext cx="11830929" cy="689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( </a:t>
            </a:r>
            <a:r>
              <a:rPr lang="ne-NP" sz="3200" b="1" dirty="0"/>
              <a:t>तपाईको अनुग्रह</a:t>
            </a:r>
            <a:r>
              <a:rPr lang="en-US" sz="3200" b="1" dirty="0"/>
              <a:t>, </a:t>
            </a:r>
            <a:r>
              <a:rPr lang="ne-NP" sz="3200" b="1" dirty="0"/>
              <a:t>हरेक समय नै</a:t>
            </a:r>
            <a:r>
              <a:rPr lang="en-US" sz="3200" b="1" dirty="0"/>
              <a:t>, </a:t>
            </a:r>
            <a:r>
              <a:rPr lang="ne-NP" sz="3200" b="1" dirty="0"/>
              <a:t>नयाँ नयाँ हुन्छ </a:t>
            </a:r>
            <a:endParaRPr lang="en-US" sz="3200" b="1" dirty="0"/>
          </a:p>
          <a:p>
            <a:pPr algn="ctr"/>
            <a:r>
              <a:rPr lang="en-US" sz="3200" b="1" dirty="0"/>
              <a:t>(</a:t>
            </a:r>
            <a:r>
              <a:rPr lang="en-US" sz="3200" b="1" dirty="0" err="1"/>
              <a:t>Tapai</a:t>
            </a:r>
            <a:r>
              <a:rPr lang="en-US" sz="3200" b="1" dirty="0"/>
              <a:t> ko </a:t>
            </a:r>
            <a:r>
              <a:rPr lang="en-US" sz="3200" b="1" dirty="0" err="1"/>
              <a:t>Aanugrah</a:t>
            </a:r>
            <a:r>
              <a:rPr lang="en-US" sz="3200" b="1" dirty="0"/>
              <a:t>, </a:t>
            </a:r>
            <a:r>
              <a:rPr lang="en-US" sz="3200" b="1" dirty="0" err="1"/>
              <a:t>Harek</a:t>
            </a:r>
            <a:r>
              <a:rPr lang="en-US" sz="3200" b="1" dirty="0"/>
              <a:t> </a:t>
            </a:r>
            <a:r>
              <a:rPr lang="en-US" sz="3200" b="1" dirty="0" err="1"/>
              <a:t>Samayehnai</a:t>
            </a:r>
            <a:r>
              <a:rPr lang="en-US" sz="3200" b="1" dirty="0"/>
              <a:t> Naya Naya </a:t>
            </a:r>
            <a:r>
              <a:rPr lang="en-US" sz="3200" b="1" dirty="0" err="1"/>
              <a:t>Huncha</a:t>
            </a:r>
            <a:r>
              <a:rPr lang="en-US" sz="3200" b="1" dirty="0"/>
              <a:t> </a:t>
            </a:r>
          </a:p>
          <a:p>
            <a:pPr algn="ctr"/>
            <a:endParaRPr lang="en-US" sz="3200" b="1" dirty="0"/>
          </a:p>
          <a:p>
            <a:pPr algn="ctr"/>
            <a:r>
              <a:rPr lang="ne-NP" sz="3200" b="1" dirty="0"/>
              <a:t>तपाईको प्रेमले</a:t>
            </a:r>
            <a:r>
              <a:rPr lang="en-US" sz="3200" b="1" dirty="0"/>
              <a:t>, </a:t>
            </a:r>
            <a:r>
              <a:rPr lang="ne-NP" sz="3200" b="1" dirty="0"/>
              <a:t>हरेक समय नै</a:t>
            </a:r>
            <a:r>
              <a:rPr lang="en-US" sz="3200" b="1" dirty="0"/>
              <a:t>, </a:t>
            </a:r>
            <a:r>
              <a:rPr lang="ne-NP" sz="3200" b="1" dirty="0"/>
              <a:t>मलाई अंगालनु हुन्छ )२</a:t>
            </a:r>
            <a:endParaRPr lang="en-US" sz="3200" b="1" dirty="0"/>
          </a:p>
          <a:p>
            <a:pPr algn="ctr"/>
            <a:r>
              <a:rPr lang="en-US" sz="3200" b="1" dirty="0" err="1"/>
              <a:t>Tapai</a:t>
            </a:r>
            <a:r>
              <a:rPr lang="en-US" sz="3200" b="1" dirty="0"/>
              <a:t> Ko </a:t>
            </a:r>
            <a:r>
              <a:rPr lang="en-US" sz="3200" b="1" dirty="0" err="1"/>
              <a:t>Prema</a:t>
            </a:r>
            <a:r>
              <a:rPr lang="en-US" sz="3200" b="1" dirty="0"/>
              <a:t> Lay </a:t>
            </a:r>
            <a:r>
              <a:rPr lang="en-US" sz="3200" b="1" dirty="0" err="1"/>
              <a:t>Harek</a:t>
            </a:r>
            <a:r>
              <a:rPr lang="en-US" sz="3200" b="1" dirty="0"/>
              <a:t> </a:t>
            </a:r>
            <a:r>
              <a:rPr lang="en-US" sz="3200" b="1" dirty="0" err="1"/>
              <a:t>Samayehnai</a:t>
            </a:r>
            <a:r>
              <a:rPr lang="en-US" sz="3200" b="1" dirty="0"/>
              <a:t> </a:t>
            </a:r>
            <a:r>
              <a:rPr lang="en-US" sz="3200" b="1" dirty="0" err="1"/>
              <a:t>Malai</a:t>
            </a:r>
            <a:r>
              <a:rPr lang="en-US" sz="3200" b="1" dirty="0"/>
              <a:t> </a:t>
            </a:r>
            <a:r>
              <a:rPr lang="en-US" sz="3200" b="1" dirty="0" err="1"/>
              <a:t>Angalnu</a:t>
            </a:r>
            <a:r>
              <a:rPr lang="en-US" sz="3200" b="1" dirty="0"/>
              <a:t> </a:t>
            </a:r>
            <a:r>
              <a:rPr lang="en-US" sz="3200" b="1" dirty="0" err="1"/>
              <a:t>Huncha</a:t>
            </a:r>
            <a:r>
              <a:rPr lang="en-US" sz="3200" b="1" dirty="0"/>
              <a:t>)2 </a:t>
            </a:r>
          </a:p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( </a:t>
            </a:r>
            <a:r>
              <a:rPr lang="ne-NP" sz="3200" b="1" dirty="0"/>
              <a:t>म डराउदिन हे येशु</a:t>
            </a:r>
            <a:r>
              <a:rPr lang="en-US" sz="3200" b="1" dirty="0"/>
              <a:t>, </a:t>
            </a:r>
            <a:r>
              <a:rPr lang="ne-NP" sz="3200" b="1" dirty="0"/>
              <a:t>तपाई मेरो साथमा )२</a:t>
            </a:r>
            <a:endParaRPr lang="en-US" sz="3200" b="1" dirty="0"/>
          </a:p>
          <a:p>
            <a:pPr algn="ctr"/>
            <a:r>
              <a:rPr lang="en-US" sz="3200" b="1" dirty="0"/>
              <a:t>(Mo </a:t>
            </a:r>
            <a:r>
              <a:rPr lang="en-US" sz="3200" b="1" dirty="0" err="1"/>
              <a:t>Daraudina</a:t>
            </a:r>
            <a:r>
              <a:rPr lang="en-US" sz="3200" b="1" dirty="0"/>
              <a:t> Hey </a:t>
            </a:r>
            <a:r>
              <a:rPr lang="en-US" sz="3200" b="1" dirty="0" err="1"/>
              <a:t>Yeshu</a:t>
            </a:r>
            <a:r>
              <a:rPr lang="en-US" sz="3200" b="1" dirty="0"/>
              <a:t> </a:t>
            </a:r>
            <a:r>
              <a:rPr lang="en-US" sz="3200" b="1" dirty="0" err="1"/>
              <a:t>Tapai</a:t>
            </a:r>
            <a:r>
              <a:rPr lang="en-US" sz="3200" b="1" dirty="0"/>
              <a:t> Mero </a:t>
            </a:r>
            <a:r>
              <a:rPr lang="en-US" sz="3200" b="1" dirty="0" err="1"/>
              <a:t>Sathama</a:t>
            </a:r>
            <a:r>
              <a:rPr lang="en-US" sz="3200" b="1" dirty="0"/>
              <a:t>)2 </a:t>
            </a:r>
          </a:p>
          <a:p>
            <a:pPr algn="ctr"/>
            <a:endParaRPr lang="en-US" sz="3200" b="1" dirty="0"/>
          </a:p>
          <a:p>
            <a:pPr algn="ctr"/>
            <a:r>
              <a:rPr lang="ne-NP" sz="3200" b="1" dirty="0"/>
              <a:t>आराधना मेरो येशुलाई</a:t>
            </a:r>
            <a:r>
              <a:rPr lang="en-US" sz="3200" b="1" dirty="0"/>
              <a:t>, </a:t>
            </a:r>
            <a:r>
              <a:rPr lang="ne-NP" sz="3200" b="1" dirty="0"/>
              <a:t>ह्रदयको भेटी चडाउछु</a:t>
            </a:r>
            <a:endParaRPr lang="en-US" sz="3200" b="1" dirty="0"/>
          </a:p>
          <a:p>
            <a:pPr algn="ctr"/>
            <a:r>
              <a:rPr lang="en-US" sz="3200" b="1" dirty="0" err="1"/>
              <a:t>Aaradhna</a:t>
            </a:r>
            <a:r>
              <a:rPr lang="en-US" sz="3200" b="1" dirty="0"/>
              <a:t> Mero </a:t>
            </a:r>
            <a:r>
              <a:rPr lang="en-US" sz="3200" b="1" dirty="0" err="1"/>
              <a:t>Yeshu</a:t>
            </a:r>
            <a:r>
              <a:rPr lang="en-US" sz="3200" b="1" dirty="0"/>
              <a:t> Lai </a:t>
            </a:r>
            <a:r>
              <a:rPr lang="en-US" sz="3200" b="1" dirty="0" err="1"/>
              <a:t>Hridaya</a:t>
            </a:r>
            <a:r>
              <a:rPr lang="en-US" sz="3200" b="1" dirty="0"/>
              <a:t> Ko </a:t>
            </a:r>
            <a:r>
              <a:rPr lang="en-US" sz="3200" b="1" dirty="0" err="1"/>
              <a:t>Beti</a:t>
            </a:r>
            <a:r>
              <a:rPr lang="en-US" sz="3200" b="1" dirty="0"/>
              <a:t> </a:t>
            </a:r>
            <a:r>
              <a:rPr lang="en-US" sz="3200" b="1" dirty="0" err="1"/>
              <a:t>chadauchu</a:t>
            </a:r>
            <a:r>
              <a:rPr lang="en-US" sz="3200" b="1" dirty="0"/>
              <a:t> </a:t>
            </a:r>
          </a:p>
          <a:p>
            <a:pPr algn="ctr"/>
            <a:r>
              <a:rPr lang="en-US" sz="3200" b="1" dirty="0"/>
              <a:t>{ ( </a:t>
            </a:r>
            <a:r>
              <a:rPr lang="ne-NP" sz="3200" b="1" dirty="0"/>
              <a:t>आराधना )३</a:t>
            </a:r>
            <a:r>
              <a:rPr lang="en-US" sz="3200" b="1" dirty="0"/>
              <a:t>, </a:t>
            </a:r>
            <a:r>
              <a:rPr lang="ne-NP" sz="3200" b="1" dirty="0"/>
              <a:t>येशुलाई </a:t>
            </a:r>
            <a:r>
              <a:rPr lang="en-US" sz="3200" b="1" dirty="0"/>
              <a:t>}</a:t>
            </a:r>
            <a:r>
              <a:rPr lang="ne-NP" sz="3200" b="1" dirty="0"/>
              <a:t>२ </a:t>
            </a:r>
            <a:endParaRPr lang="en-US" sz="3200" b="1" dirty="0"/>
          </a:p>
          <a:p>
            <a:pPr algn="ctr"/>
            <a:r>
              <a:rPr lang="en-US" sz="3200" b="1" dirty="0"/>
              <a:t>(</a:t>
            </a:r>
            <a:r>
              <a:rPr lang="en-US" sz="3200" b="1" dirty="0" err="1"/>
              <a:t>Aaradhana</a:t>
            </a:r>
            <a:r>
              <a:rPr lang="en-US" sz="3200" b="1" dirty="0"/>
              <a:t>)3, </a:t>
            </a:r>
            <a:r>
              <a:rPr lang="en-US" sz="3200" b="1" dirty="0" err="1"/>
              <a:t>Yeshu</a:t>
            </a:r>
            <a:r>
              <a:rPr lang="en-US" sz="3200" b="1" dirty="0"/>
              <a:t> </a:t>
            </a:r>
            <a:r>
              <a:rPr lang="en-US" sz="3200" b="1" dirty="0" err="1"/>
              <a:t>lai</a:t>
            </a:r>
            <a:r>
              <a:rPr lang="en-US" sz="3200" b="1" dirty="0"/>
              <a:t>)2</a:t>
            </a:r>
          </a:p>
          <a:p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3283684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138</Words>
  <Application>Microsoft Macintosh PowerPoint</Application>
  <PresentationFormat>Widescreen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2021-09-02T02:23:25Z</dcterms:created>
  <dcterms:modified xsi:type="dcterms:W3CDTF">2021-09-02T02:25:41Z</dcterms:modified>
</cp:coreProperties>
</file>