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7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1"/>
    <p:restoredTop sz="95775"/>
  </p:normalViewPr>
  <p:slideViewPr>
    <p:cSldViewPr snapToGrid="0" snapToObjects="1">
      <p:cViewPr varScale="1">
        <p:scale>
          <a:sx n="51" d="100"/>
          <a:sy n="51" d="100"/>
        </p:scale>
        <p:origin x="224" y="1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73265-CDBA-0C4B-AA1B-D9BECC64E8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584650-2DAD-214B-850C-EE2B299D67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62687-E3BE-5A40-94C9-B779B22C7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9900-0ED1-EE42-B212-0DDA9C13FAEF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94989-C24E-D048-8C55-D1F0FA9F7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55BDE-60FD-B44B-A40B-52C3813F3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B49F-CAB5-B04A-A29F-32E84F057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71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A12D-59B0-EB47-BF12-1A7C7ED81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5217C-C55F-964A-9131-478777B11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114E5-27FA-6142-993E-2C9CF2B6F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9900-0ED1-EE42-B212-0DDA9C13FAEF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8AC36-2D5B-7843-A137-84AC12C13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E8D75-D111-974E-807F-7FD716910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B49F-CAB5-B04A-A29F-32E84F057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499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716D7-BA43-F54C-B94E-73CF20E81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DC281-FDA1-2649-B3D3-80A72ACE7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3C001-89A7-6941-AB99-BDBF9C9A2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9900-0ED1-EE42-B212-0DDA9C13FAEF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A3E5C-42A3-5543-B42C-3AD51BD31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597BF-477C-8143-92C5-F615AFACC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B49F-CAB5-B04A-A29F-32E84F057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367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10601-3468-4948-9704-8D3FFD3F8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2FD27-C089-F049-B01E-12A50B290A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3C5E06-D88B-4048-9018-EAF809BEE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564829-DF18-1E41-9A41-C21CFF557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9900-0ED1-EE42-B212-0DDA9C13FAEF}" type="datetimeFigureOut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4C295-017C-7949-85F8-A64DD1B86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B19267-8006-1146-8EB3-E8B85DC0B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B49F-CAB5-B04A-A29F-32E84F057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749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B7E7C-E62F-A946-93BF-DD6BA4661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72CEC-04B3-7346-88C7-2AC64E25B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05BAA3-1760-BA43-B79A-24C9F10C4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622738-1478-9B46-BEE1-E1D3B0434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CACE4E-28B9-574D-9B8F-F3A67FB02F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4D1D41-7D35-8444-97EA-3E3489D66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9900-0ED1-EE42-B212-0DDA9C13FAEF}" type="datetimeFigureOut">
              <a:rPr lang="en-US" smtClean="0"/>
              <a:t>9/14/21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3209C0-F6AE-2741-86F5-17C61131F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2887BF-4E57-A744-9470-E866B5D6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B49F-CAB5-B04A-A29F-32E84F057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97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6871-902E-964F-97E5-9704E963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55A474-ABEC-E040-B8E6-CC399341E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9900-0ED1-EE42-B212-0DDA9C13FAEF}" type="datetimeFigureOut">
              <a:rPr lang="en-US" smtClean="0"/>
              <a:t>9/14/21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AEE3CC-05F6-4348-90E2-AA85AE7F2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0C423-16D7-BF4F-B10E-9D5CEFF66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B49F-CAB5-B04A-A29F-32E84F057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22EA6D-116B-2B42-8028-24D784C72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9900-0ED1-EE42-B212-0DDA9C13FAEF}" type="datetimeFigureOut">
              <a:rPr lang="en-US" smtClean="0"/>
              <a:t>9/14/21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275B13-909F-474C-97EE-6FE10F472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A1E6E-0E7B-3E49-BCEC-51E384765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B49F-CAB5-B04A-A29F-32E84F057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604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741A6-0976-0A40-97FB-E3889624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B063-6403-044D-AF51-98C67339F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CE98D-3865-DF47-9533-A3A106BDB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111D3F-EF1F-A944-B445-BB0C24E9B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9900-0ED1-EE42-B212-0DDA9C13FAEF}" type="datetimeFigureOut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90F3D-AE04-814B-928A-3D3FFD548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F21999-5FDA-AE49-B54B-D39E91A79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B49F-CAB5-B04A-A29F-32E84F057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7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1BAC5-2CE7-784B-93DC-E920B488C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55C531-0F1F-8048-BB14-7F532EC6B7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17BAB-1ADC-4C48-ABE1-1CB7B7FBD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A1FC7A-D0FB-0C4E-A981-657F41EA6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9900-0ED1-EE42-B212-0DDA9C13FAEF}" type="datetimeFigureOut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51FB9-93C9-B049-957D-8AE31BB37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0E56E-0A6F-C248-851B-8524249A6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B49F-CAB5-B04A-A29F-32E84F057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10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8C187-FC59-084D-AC55-10D8EDDFA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6A7360-6D55-5346-B2DB-750689896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27197-9487-9246-BE48-17705FD5E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9900-0ED1-EE42-B212-0DDA9C13FAEF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D3DE4-62B6-B847-A16A-D8DF8DD8E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639CA-0614-0447-B517-267867850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B49F-CAB5-B04A-A29F-32E84F057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08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CB2135-F747-0343-88D3-6217DE7C8C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8A226E-A00F-7F4E-A645-F200388030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815ED-C70D-E84D-8A04-8DD84F558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9900-0ED1-EE42-B212-0DDA9C13FAEF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838D-39F8-D547-BF50-1E4578B95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B085C-6233-1A49-BAC1-407ADB5E5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B49F-CAB5-B04A-A29F-32E84F057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24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5BD54B-B780-A44C-ABC4-8897887B1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461E0-1389-424B-AA79-BDA28D2E4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B1DC8-7D54-1441-A9CE-FE76B99F9E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D9900-0ED1-EE42-B212-0DDA9C13FAEF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2FD14-629D-1E47-8F1D-0E9F962AB4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FE461-0FC0-2748-BB04-5E6AF8BE62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0B49F-CAB5-B04A-A29F-32E84F057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21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4E694D3-36F3-DC45-A896-E75146AC7779}"/>
              </a:ext>
            </a:extLst>
          </p:cNvPr>
          <p:cNvSpPr/>
          <p:nvPr/>
        </p:nvSpPr>
        <p:spPr>
          <a:xfrm>
            <a:off x="-1615" y="0"/>
            <a:ext cx="12190910" cy="646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( I have decided to follow Jesus )3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No turning back, no turning back.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2. ( </a:t>
            </a:r>
            <a:r>
              <a:rPr lang="en-US" sz="3500" b="1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Tho</a:t>
            </a: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' none go with me, I still will follow )3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No turning back, no turning back.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3. ( My cross I'll carry, till I see Jesus )3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No turning back, no turning back.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4. ( The world behind me, the cross before me )3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No turning back, no turning back</a:t>
            </a:r>
            <a:endParaRPr lang="en-US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128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88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2021-09-14T04:09:29Z</dcterms:created>
  <dcterms:modified xsi:type="dcterms:W3CDTF">2021-09-14T04:11:00Z</dcterms:modified>
</cp:coreProperties>
</file>