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51" r:id="rId3"/>
    <p:sldId id="35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755"/>
  </p:normalViewPr>
  <p:slideViewPr>
    <p:cSldViewPr snapToGrid="0" snapToObjects="1">
      <p:cViewPr varScale="1">
        <p:scale>
          <a:sx n="93" d="100"/>
          <a:sy n="93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618DC-C5E4-124A-B7F3-10D02E429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91184-35B7-D846-B816-BC7F5E263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1EB7C-0E86-8747-A33F-DB3F818CB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E8E58-682B-4D45-962D-4F126BAC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0F59-69AD-6045-BD03-9595A0C04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37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09492-5E2C-F14D-A4F2-A845F8BD7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3F4CE-CA1A-D142-8831-6291A9C91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68BC4-C658-4347-B05C-444BB019B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C6E77-0F13-324D-9AA7-301B24204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F6B73-42D1-F347-85E0-742D1D21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47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1F505-0478-FA47-85EF-B93FC96F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51EC7-B081-3B4B-9007-A1B282C1B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E9FCE-2D83-0C4E-814D-5D90CB94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AFC8E-8A60-AA47-A20A-CE001270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566CB-89F0-3B48-A354-3B7E3BB44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79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DE5AF-F4A5-D640-ACA1-BC036D24C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7CF1D-2C63-A545-8833-51694535B2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62290-6038-3B48-B714-06F5F487A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E95A3-A667-5F4D-8855-4CD784848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DA4C1-489E-664C-8EFD-EA3BC4EBA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490FC-FE20-4543-918D-10C1D318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2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44511-B26B-DC48-A110-DCC2284F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260E2-A683-A345-8E15-C5CFD31AC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C2669B-0062-EF47-86B8-8B8D3436C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8A1D0-4C50-C046-8651-2BDC832A7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67E22F-9D60-4E45-9AD0-71B39B8815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0724B9-D3E3-5B4A-921E-B96735072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190BE9-A4D9-2A43-97F0-070DBD4BD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9C3C16-FE1C-0045-915B-E6AEAB3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7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1176-1BDF-E44B-ADFD-DD8A68CA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9AF57-0456-684C-87C9-644CE57E4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5D3F54-4B24-4147-AC8A-D265C7A0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248419-0949-3445-A3F1-4C2FD3C62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62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32C34F-69D1-E34A-B275-93CA33AE2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74FFF-015B-444D-8627-0EAFA5FC9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7D675-DCCB-2843-A044-726AB10A8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5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5169-20EA-1540-AA26-9EAF81111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7001C-10E2-EE48-B2F0-2185DA0BB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EBC43-5187-6C40-BE3E-3D0815FC92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89F69-04FB-E543-807E-7399C83ED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63D1B-40BF-104B-A282-C62CF76B9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41BC7-5A01-2C4F-A17E-01066BBF6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7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DB519-17FD-1D48-A1CE-6ECD342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643B31-2708-6F48-BC64-AA2458F9F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2F4FB-7E0A-C243-89E7-5D20E004B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FDF5D-AB1E-5F45-BE42-BABC9A338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B8D6F-573E-2D4B-A052-52C668B9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8EB790-A445-E84D-AAB7-196B5A55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6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0E0EB-7754-FA45-8444-1AABCE7D6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49EB0B-E820-1549-BA93-15B54AD14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CE55F-A31F-A247-8CC2-AFADCABAE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E16BF-0D8E-2B41-A836-9D16D87D9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B44C7-3C9D-C640-ACC3-A3B39A9D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3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D76C1-4554-6C49-963F-9573E1A0E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36F3A8-1D99-5D4B-B2B2-99CAA09C02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29267-39D4-4146-A9C3-2191DE632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AB934-FFEC-244B-8390-A8B9015CE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7A0C5-FB62-7445-A760-135D47B8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6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BC6F19-B9F9-B948-AD7F-454D65B63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2BC45-2657-D240-93D9-2EE2ECF2F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22044-7490-8F47-8E13-721D2CD20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F360-9613-7B42-AFD4-2BB4978354BF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0483A-FE86-ED4E-93E5-F087A6A925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F1A14-1353-034F-B5FD-2C7FB8608D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C0269-229D-9D49-96FE-8AE2E1CEFC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5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728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जय बोलो) (२) येशू मसिहको जय बोलो)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(Jai Bolo Jai Bolo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Mashiha</a:t>
            </a:r>
            <a:r>
              <a:rPr lang="en-US" sz="3500" b="1" dirty="0">
                <a:solidFill>
                  <a:schemeClr val="bg1"/>
                </a:solidFill>
              </a:rPr>
              <a:t> K Jai Bolo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अन्धोको आँख दिया येशूने)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Andoko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Ahkha</a:t>
            </a:r>
            <a:r>
              <a:rPr lang="en-US" sz="3500" b="1" dirty="0">
                <a:solidFill>
                  <a:schemeClr val="bg1"/>
                </a:solidFill>
              </a:rPr>
              <a:t> Diya </a:t>
            </a:r>
            <a:r>
              <a:rPr lang="en-US" sz="3500" b="1" dirty="0" err="1">
                <a:solidFill>
                  <a:schemeClr val="bg1"/>
                </a:solidFill>
              </a:rPr>
              <a:t>Yeshuney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लङ्गडाको चला दिया येशू ने)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Langdako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Chala</a:t>
            </a:r>
            <a:r>
              <a:rPr lang="en-US" sz="3500" b="1" dirty="0">
                <a:solidFill>
                  <a:schemeClr val="bg1"/>
                </a:solidFill>
              </a:rPr>
              <a:t> Diya </a:t>
            </a:r>
            <a:r>
              <a:rPr lang="en-US" sz="3500" b="1" dirty="0" err="1">
                <a:solidFill>
                  <a:schemeClr val="bg1"/>
                </a:solidFill>
              </a:rPr>
              <a:t>Yeshuney</a:t>
            </a:r>
            <a:r>
              <a:rPr lang="en-US" sz="3500" b="1" dirty="0">
                <a:solidFill>
                  <a:schemeClr val="bg1"/>
                </a:solidFill>
              </a:rPr>
              <a:t> )2 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जय बोलो) (२)</a:t>
            </a:r>
            <a:r>
              <a:rPr lang="en-US" sz="3500" b="1" dirty="0">
                <a:solidFill>
                  <a:schemeClr val="bg1"/>
                </a:solidFill>
              </a:rPr>
              <a:t> ( Jai Bolo )2 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Jai Bolo Jai Bolo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Mashiha</a:t>
            </a:r>
            <a:r>
              <a:rPr lang="en-US" sz="3500" b="1" dirty="0">
                <a:solidFill>
                  <a:schemeClr val="bg1"/>
                </a:solidFill>
              </a:rPr>
              <a:t> K Jai Bolo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207809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कोरीको शुद्ध किया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Koriko</a:t>
            </a:r>
            <a:r>
              <a:rPr lang="en-US" sz="4000" b="1" dirty="0">
                <a:solidFill>
                  <a:schemeClr val="bg1"/>
                </a:solidFill>
              </a:rPr>
              <a:t> Sudha Kiya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लाजरसको जिला दिया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Lazarus ko </a:t>
            </a:r>
            <a:r>
              <a:rPr lang="en-US" sz="4000" b="1" dirty="0" err="1">
                <a:solidFill>
                  <a:schemeClr val="bg1"/>
                </a:solidFill>
              </a:rPr>
              <a:t>Jagha</a:t>
            </a:r>
            <a:r>
              <a:rPr lang="en-US" sz="4000" b="1" dirty="0">
                <a:solidFill>
                  <a:schemeClr val="bg1"/>
                </a:solidFill>
              </a:rPr>
              <a:t> Diya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 ( Jai Bolo )2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येशू मसिहको जय बोलो)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Jai Bolo Jai Bolo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Mashiha</a:t>
            </a:r>
            <a:r>
              <a:rPr lang="en-US" sz="4000" b="1" dirty="0">
                <a:solidFill>
                  <a:schemeClr val="bg1"/>
                </a:solidFill>
              </a:rPr>
              <a:t> K Jai Bolo </a:t>
            </a:r>
          </a:p>
        </p:txBody>
      </p:sp>
    </p:spTree>
    <p:extLst>
      <p:ext uri="{BB962C8B-B14F-4D97-AF65-F5344CB8AC3E}">
        <p14:creationId xmlns:p14="http://schemas.microsoft.com/office/powerpoint/2010/main" val="5533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98091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पापो से शुद्ध किया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Papo</a:t>
            </a:r>
            <a:r>
              <a:rPr lang="en-US" sz="4000" b="1" dirty="0">
                <a:solidFill>
                  <a:schemeClr val="bg1"/>
                </a:solidFill>
              </a:rPr>
              <a:t> Se Sudha Kiya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हमसबको बचा लिया येशू ने)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en-US" sz="4000" b="1" dirty="0" err="1">
                <a:solidFill>
                  <a:schemeClr val="bg1"/>
                </a:solidFill>
              </a:rPr>
              <a:t>Humsaab</a:t>
            </a:r>
            <a:r>
              <a:rPr lang="en-US" sz="4000" b="1" dirty="0">
                <a:solidFill>
                  <a:schemeClr val="bg1"/>
                </a:solidFill>
              </a:rPr>
              <a:t> ko Bacha Diya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ney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 ( Jai Bolo )2 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जय बोलो) (२)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येशू मसिहको जय बोलो) (२) 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Jai Bolo Jai Bolo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Mashiha</a:t>
            </a:r>
            <a:r>
              <a:rPr lang="en-US" sz="4000" b="1" dirty="0">
                <a:solidFill>
                  <a:schemeClr val="bg1"/>
                </a:solidFill>
              </a:rPr>
              <a:t> K Jai Bolo </a:t>
            </a:r>
          </a:p>
        </p:txBody>
      </p:sp>
    </p:spTree>
    <p:extLst>
      <p:ext uri="{BB962C8B-B14F-4D97-AF65-F5344CB8AC3E}">
        <p14:creationId xmlns:p14="http://schemas.microsoft.com/office/powerpoint/2010/main" val="553610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231</Words>
  <Application>Microsoft Macintosh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2021-09-03T21:19:36Z</dcterms:created>
  <dcterms:modified xsi:type="dcterms:W3CDTF">2021-10-26T03:29:25Z</dcterms:modified>
</cp:coreProperties>
</file>