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6" r:id="rId2"/>
    <p:sldId id="3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863"/>
    <p:restoredTop sz="95755"/>
  </p:normalViewPr>
  <p:slideViewPr>
    <p:cSldViewPr snapToGrid="0" snapToObjects="1">
      <p:cViewPr varScale="1">
        <p:scale>
          <a:sx n="87" d="100"/>
          <a:sy n="87" d="100"/>
        </p:scale>
        <p:origin x="216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A3CF-7AE2-E14D-A5E9-930D10A946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6A5F7-F33C-6B48-BB0D-D75BC7850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CF6FF-7A7D-784B-A980-B54F954AF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CDC5-BAFA-464A-A370-11E7D81DC82F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2D7F6-C963-DE4A-91BA-49211B5CC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8F2F4-48D4-F244-A59F-DFC328A8D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5709-45FD-FC4B-9338-17F7BD64C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48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4B16-ACA4-1347-8452-2B82A184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483EF-E147-C148-92F9-5403A63A1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783A5-C7D5-C84B-9636-B53B0A9D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CDC5-BAFA-464A-A370-11E7D81DC82F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74DF5-C1D6-E144-88F9-3B3604C15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EF20B-D690-B94A-AF31-F650E2C9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5709-45FD-FC4B-9338-17F7BD64C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20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4906C-DB35-6340-B4BA-A7A907D0C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12112-1AE7-1543-9948-20D7C4A4A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ECC10-346E-6B4E-859F-B6D1DC342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CDC5-BAFA-464A-A370-11E7D81DC82F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8AA71-6B79-AB45-A04E-D9D6E7CED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94FC9-C22A-2647-A3E9-033F75F68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5709-45FD-FC4B-9338-17F7BD64C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4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BBE40-00D8-E646-BF36-31784BC3B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3D63D-D787-A04C-9D60-DC8CD08086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798D2B-7C84-D141-A3E7-31ADC7DE0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4D5078-389F-4C48-8B2E-AF14E8B48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CDC5-BAFA-464A-A370-11E7D81DC82F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BA6741-EF29-B44D-B062-7CE5D902B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79F5D-CC5E-FF4F-9253-F3C9B183B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5709-45FD-FC4B-9338-17F7BD64C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483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1D930-4EF5-0747-9A2B-E6B4B84CF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BD58F-08E9-E649-8B28-A4B26F0EF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A58912-ACBF-F34D-A589-5E5B5545C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69A97-6D92-2946-ABF9-4594CE1EC4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8C28D3-9A4F-1440-8849-B1BE80E5A4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75EFA3-2F89-7046-B48F-5AB137A1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CDC5-BAFA-464A-A370-11E7D81DC82F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96BA50-1DD6-C64B-8876-BD8AC0CA6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2344B6-DC00-1344-AC26-23BFA3BA6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5709-45FD-FC4B-9338-17F7BD64C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6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222F3-0CBC-E343-AA50-2F7EC2660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5D81A3-450F-0E4B-8E2A-3BB67716B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CDC5-BAFA-464A-A370-11E7D81DC82F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C951E1-5719-6E4B-9D56-86E539827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2360B0-1D3A-9945-ADB6-EBEEB2416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5709-45FD-FC4B-9338-17F7BD64C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37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FE5BFC-6B9F-4D41-B817-44ECBF705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CDC5-BAFA-464A-A370-11E7D81DC82F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AB04F5-C791-664B-8E08-F25F75BEE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F375D-2F2B-BE49-A002-91619FC54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5709-45FD-FC4B-9338-17F7BD64C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99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E9A04-C368-0B46-BA2C-C1B31F9C3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F60DD-79A8-DE44-8F37-0D8D61952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4954A-B862-9846-86D3-169E908BF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18FFA0-A8E5-744A-B8FC-B6F10A63D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CDC5-BAFA-464A-A370-11E7D81DC82F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79F1D1-43D2-2241-B808-720389091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515A1-B0EF-BB4F-A76B-C6FB5DA86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5709-45FD-FC4B-9338-17F7BD64C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808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9207D-8F31-8A48-9DC7-ED7E31D0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3E5E2-64F4-3143-AFF7-2894721555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4357A-E103-E34F-BA96-93376101A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92F3F1-649F-7749-806D-2FE52E31D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CDC5-BAFA-464A-A370-11E7D81DC82F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39143-700B-5346-94AD-AD3D63FF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8DDC8-8F1C-1C4B-A053-C01A0DC07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5709-45FD-FC4B-9338-17F7BD64C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80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986C-C81A-5C4B-AA4C-53099148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291041-2438-DB41-ACFE-DB0F9438F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0FCCB-AADF-444D-A531-2133ACAD4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CDC5-BAFA-464A-A370-11E7D81DC82F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F8BB3-C4A5-5A4D-9440-45B8304EE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6E1DB-3867-4042-A470-AD9BCBBD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5709-45FD-FC4B-9338-17F7BD64C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13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C71B85-F8C9-FC4A-8891-327B002085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4E172C-1CF2-6844-A6E5-97693ED33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DC5A0-3E38-6440-8896-E6F9827DB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CDC5-BAFA-464A-A370-11E7D81DC82F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F1CFB-EE7D-CF40-8D7C-335D162CB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E4DC9-26EE-084A-824F-F89A46FB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65709-45FD-FC4B-9338-17F7BD64C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22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351CB1-9EC6-3E45-8980-4979004F4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69A438-A40C-454D-8B5B-0E3D4A4C6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354D8-E612-6640-ABF6-C7851B14F3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CDC5-BAFA-464A-A370-11E7D81DC82F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76077-705F-F640-A213-38ECCA2C3A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2CECA-CC9E-0F4B-957B-53E596804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65709-45FD-FC4B-9338-17F7BD64C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84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155518"/>
            <a:ext cx="12191435" cy="553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 </a:t>
            </a:r>
            <a:r>
              <a:rPr lang="ne-NP" sz="4000" b="1" dirty="0">
                <a:solidFill>
                  <a:schemeClr val="bg1"/>
                </a:solidFill>
              </a:rPr>
              <a:t>तिमी हौ मेरो गोठाला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तिमी हौ मेरो सहारा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Timi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hau</a:t>
            </a:r>
            <a:r>
              <a:rPr lang="en-US" sz="4000" b="1" dirty="0">
                <a:solidFill>
                  <a:schemeClr val="bg1"/>
                </a:solidFill>
              </a:rPr>
              <a:t> Mero </a:t>
            </a:r>
            <a:r>
              <a:rPr lang="en-US" sz="4000" b="1" dirty="0" err="1">
                <a:solidFill>
                  <a:schemeClr val="bg1"/>
                </a:solidFill>
              </a:rPr>
              <a:t>Ghotala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Timi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Hau</a:t>
            </a:r>
            <a:r>
              <a:rPr lang="en-US" sz="4000" b="1" dirty="0">
                <a:solidFill>
                  <a:schemeClr val="bg1"/>
                </a:solidFill>
              </a:rPr>
              <a:t> Mero Sahara </a:t>
            </a:r>
          </a:p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मेरो अघि-अघि मलाई डोर्याइहिँड्ने</a:t>
            </a:r>
            <a:r>
              <a:rPr lang="en-US" sz="4000" b="1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Mero </a:t>
            </a:r>
            <a:r>
              <a:rPr lang="en-US" sz="4000" b="1" dirty="0" err="1">
                <a:solidFill>
                  <a:schemeClr val="bg1"/>
                </a:solidFill>
              </a:rPr>
              <a:t>Aghi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Aghi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Malai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Doryai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Hidnai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मेरो आँसुलाई पुछी मलाई माया गर्ने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Mero </a:t>
            </a:r>
            <a:r>
              <a:rPr lang="en-US" sz="4000" b="1" dirty="0" err="1">
                <a:solidFill>
                  <a:schemeClr val="bg1"/>
                </a:solidFill>
              </a:rPr>
              <a:t>Asulai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Puche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Malai</a:t>
            </a:r>
            <a:r>
              <a:rPr lang="en-US" sz="4000" b="1" dirty="0">
                <a:solidFill>
                  <a:schemeClr val="bg1"/>
                </a:solidFill>
              </a:rPr>
              <a:t> Maya </a:t>
            </a:r>
            <a:r>
              <a:rPr lang="en-US" sz="4000" b="1" dirty="0" err="1">
                <a:solidFill>
                  <a:schemeClr val="bg1"/>
                </a:solidFill>
              </a:rPr>
              <a:t>Garnai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8745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-1"/>
            <a:ext cx="12191435" cy="7294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जयजयकार (३) गर्छु येशू तिम्रो जयजयकर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JaiJaikar</a:t>
            </a:r>
            <a:r>
              <a:rPr lang="en-US" sz="4000" b="1" dirty="0">
                <a:solidFill>
                  <a:schemeClr val="bg1"/>
                </a:solidFill>
              </a:rPr>
              <a:t> )3, </a:t>
            </a:r>
            <a:r>
              <a:rPr lang="en-US" sz="4000" b="1" dirty="0" err="1">
                <a:solidFill>
                  <a:schemeClr val="bg1"/>
                </a:solidFill>
              </a:rPr>
              <a:t>Garchu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Timrai</a:t>
            </a:r>
            <a:r>
              <a:rPr lang="en-US" sz="4000" b="1" dirty="0">
                <a:solidFill>
                  <a:schemeClr val="bg1"/>
                </a:solidFill>
              </a:rPr>
              <a:t> Jai </a:t>
            </a:r>
            <a:r>
              <a:rPr lang="en-US" sz="4000" b="1" dirty="0" err="1">
                <a:solidFill>
                  <a:schemeClr val="bg1"/>
                </a:solidFill>
              </a:rPr>
              <a:t>Jaikar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प्रशंसा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प्रशंसा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प्रशंसा</a:t>
            </a:r>
            <a:r>
              <a:rPr lang="en-US" sz="4000" b="1" dirty="0">
                <a:solidFill>
                  <a:schemeClr val="bg1"/>
                </a:solidFill>
              </a:rPr>
              <a:t>,</a:t>
            </a:r>
            <a:r>
              <a:rPr lang="ne-NP" sz="4000" b="1" dirty="0">
                <a:solidFill>
                  <a:schemeClr val="bg1"/>
                </a:solidFill>
              </a:rPr>
              <a:t> गर्छु येशू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तिम्रो प्रशंसा ।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Prasamsha</a:t>
            </a:r>
            <a:r>
              <a:rPr lang="en-US" sz="4000" b="1" dirty="0">
                <a:solidFill>
                  <a:schemeClr val="bg1"/>
                </a:solidFill>
              </a:rPr>
              <a:t> )3, </a:t>
            </a:r>
            <a:r>
              <a:rPr lang="en-US" sz="4000" b="1" dirty="0" err="1">
                <a:solidFill>
                  <a:schemeClr val="bg1"/>
                </a:solidFill>
              </a:rPr>
              <a:t>Garchu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Timrai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Prasamsha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Mahima )3 , </a:t>
            </a:r>
            <a:r>
              <a:rPr lang="en-US" sz="4000" b="1" dirty="0" err="1">
                <a:solidFill>
                  <a:schemeClr val="bg1"/>
                </a:solidFill>
              </a:rPr>
              <a:t>Garchu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Timrai</a:t>
            </a:r>
            <a:r>
              <a:rPr lang="en-US" sz="4000" b="1" dirty="0">
                <a:solidFill>
                  <a:schemeClr val="bg1"/>
                </a:solidFill>
              </a:rPr>
              <a:t> Mahima </a:t>
            </a:r>
          </a:p>
          <a:p>
            <a:pPr algn="ctr">
              <a:lnSpc>
                <a:spcPct val="200000"/>
              </a:lnSpc>
            </a:pP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225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96</Words>
  <Application>Microsoft Macintosh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Sagar Mukhiya sagar.mukhiya@cortland.edu</cp:lastModifiedBy>
  <cp:revision>2</cp:revision>
  <dcterms:created xsi:type="dcterms:W3CDTF">2021-09-03T19:23:50Z</dcterms:created>
  <dcterms:modified xsi:type="dcterms:W3CDTF">2021-10-27T01:15:43Z</dcterms:modified>
</cp:coreProperties>
</file>