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94" r:id="rId2"/>
    <p:sldId id="29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42"/>
    <p:restoredTop sz="95775"/>
  </p:normalViewPr>
  <p:slideViewPr>
    <p:cSldViewPr snapToGrid="0" snapToObjects="1">
      <p:cViewPr varScale="1">
        <p:scale>
          <a:sx n="127" d="100"/>
          <a:sy n="127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C593C-155D-3B41-B932-52AF1577A5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3CB41B-8927-AE4B-A41E-067F93BFE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97779-09D6-1B49-8DA9-7168D7CFF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58546-A9F0-4640-8C67-6571A0A54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8EBDF-89F4-A845-8B5C-82A3FDAD7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62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5575D-7DB1-2A4C-802C-54CD1E9C9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3D346-B7ED-3646-8F4E-41AB1CCCDF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625DAF-FDC4-3B43-9835-01CB979097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931A8-90F1-2C4E-9202-C5A3BF615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FA4F4-33B3-CA4A-8C83-E6A71D9B7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47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D1484-BDDA-5840-8079-BAFC9A1F5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09A221-194B-314B-9F2B-78564FEAD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B8C5-0007-E240-BB4A-A2C23977D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26821-B7D9-D34B-9739-4B425CA4A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3C804-2372-784E-B9D7-48F707FF0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13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69B33-05B4-7A4D-8484-F59C8E714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4C3CC-B821-D649-9302-8721239693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0C51C7-F274-AE4D-99F9-53DD9C069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D52529-8828-DB42-A2E2-E70329630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9AE5EC-4CC1-3E40-BABD-A11B4DA83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BC862-CFC1-2A4C-8639-CCBC9A648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97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3208-4692-4A4B-99CA-151117BE6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5E5F3-4289-044A-BC75-192AE1632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E046CD-AB70-B04B-9242-D924C59122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85E3A23-58CC-414C-9127-6578DB19D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1C81F6-4C56-FA47-89B3-79268E4D5B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E525B8-BA0F-6E46-9D22-8A41F8D7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F5FB8E-99FC-4643-A180-06B44BF07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06DFA9-33EF-4143-89C5-97BC2F00C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075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69959-BD97-734A-BD4B-038F3987B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C61D58-B881-0748-8FA0-8A18BB305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7428E0-3D09-2744-9253-2E6493334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CDE15D-5B8B-9F44-ADC6-1F684CE9B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218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1883A5-DCE4-A548-A635-59D175825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78DF38-57E6-A042-A3B1-1A916943A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B80C9D-FBD9-3846-B964-34C662CE3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59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38E8-994C-1042-BAAA-1837C8C57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2D729-00FA-C645-A3CE-5EAA08DAC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A78DCF-CA90-0046-96D4-C2C254F7A9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FD7944-D78D-2B4E-8E17-757518A1B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E91468-CA43-8449-BEEB-1BDA267D7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077300-82F7-ED4B-8864-1FFB3983A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54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6FC63-8502-E144-98DE-E713BA1FB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21D930-3D0A-5941-8746-2391D18E7C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DB9A4E-D880-7F42-89F0-6750A1831C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FDB47B-A221-0249-8D6A-B4312C0F9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90E3C-0D8C-A942-A1D0-815C417CC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016BC9-F022-0B49-909D-32235E755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9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37C1D-00D4-3341-8D27-59174D484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4C5D83-ECA5-8144-A513-47B78BCFC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39C00-6424-B74F-9151-83B3A2FBD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F196E-E6F4-534B-B444-58EB3B25F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4580D-0C4F-4046-9C55-30B167EDA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609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58F799-3BF8-954D-9A2F-0C96EF53A5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4E5383-3640-8541-B79E-FF2F9786A7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00340-7D07-A64D-AECC-9A44BA886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21B41E-1AA2-BB48-BE2A-487C1BAF0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42DEC0-BC9F-4140-93EA-242F5A13D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42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C9061A-781D-9044-8AAB-F1E08F5B1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EE680-98B7-8347-968E-AFDC2C275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0866AA-5F41-AC46-9A31-08432BFD88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26FAD-1CAC-D14F-A86E-CEE9D2113CD6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0CA4C-129D-9740-8B9D-89E7AE9997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AE991-87BF-084C-9276-3010130D99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EAF0E-79C6-F84D-A627-955F41A295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02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083F60B-DB6A-FC4B-A3A2-C5FC152E83E6}"/>
              </a:ext>
            </a:extLst>
          </p:cNvPr>
          <p:cNvSpPr/>
          <p:nvPr/>
        </p:nvSpPr>
        <p:spPr>
          <a:xfrm>
            <a:off x="0" y="0"/>
            <a:ext cx="12191999" cy="6945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तु है हे मेरा</a:t>
            </a:r>
            <a:r>
              <a:rPr lang="en-US" sz="3000" b="1" dirty="0"/>
              <a:t>, </a:t>
            </a:r>
            <a:r>
              <a:rPr lang="ne-NP" sz="3000" b="1" dirty="0"/>
              <a:t>मेरा सभेरा</a:t>
            </a:r>
            <a:r>
              <a:rPr lang="en-US" sz="3000" b="1" dirty="0"/>
              <a:t>, </a:t>
            </a:r>
            <a:r>
              <a:rPr lang="ne-NP" sz="3000" b="1" dirty="0"/>
              <a:t>तेरे सिभा हे ना केही मेरा हा.. )२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(Tu Hi Hai </a:t>
            </a:r>
            <a:r>
              <a:rPr lang="en-US" sz="3000" b="1" dirty="0" err="1"/>
              <a:t>Mera</a:t>
            </a:r>
            <a:r>
              <a:rPr lang="en-US" sz="3000" b="1" dirty="0"/>
              <a:t>, </a:t>
            </a:r>
            <a:r>
              <a:rPr lang="en-US" sz="3000" b="1" dirty="0" err="1"/>
              <a:t>Mera</a:t>
            </a:r>
            <a:r>
              <a:rPr lang="en-US" sz="3000" b="1" dirty="0"/>
              <a:t> </a:t>
            </a:r>
            <a:r>
              <a:rPr lang="en-US" sz="3000" b="1" dirty="0" err="1"/>
              <a:t>Savera</a:t>
            </a:r>
            <a:r>
              <a:rPr lang="en-US" sz="3000" b="1" dirty="0"/>
              <a:t> , </a:t>
            </a:r>
            <a:r>
              <a:rPr lang="en-US" sz="3000" b="1" dirty="0" err="1"/>
              <a:t>Tere</a:t>
            </a:r>
            <a:r>
              <a:rPr lang="en-US" sz="3000" b="1" dirty="0"/>
              <a:t> Siva Hai, </a:t>
            </a:r>
            <a:r>
              <a:rPr lang="en-US" sz="3000" b="1" dirty="0" err="1"/>
              <a:t>Naa</a:t>
            </a:r>
            <a:r>
              <a:rPr lang="en-US" sz="3000" b="1" dirty="0"/>
              <a:t> koi </a:t>
            </a:r>
            <a:r>
              <a:rPr lang="en-US" sz="3000" b="1" dirty="0" err="1"/>
              <a:t>mera</a:t>
            </a:r>
            <a:r>
              <a:rPr lang="en-US" sz="3000" b="1" dirty="0"/>
              <a:t>) 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{ ( </a:t>
            </a:r>
            <a:r>
              <a:rPr lang="ne-NP" sz="3000" b="1" dirty="0"/>
              <a:t>हल्लेलूयाह )३ येशुवा </a:t>
            </a:r>
            <a:r>
              <a:rPr lang="en-US" sz="3000" b="1" dirty="0"/>
              <a:t>}</a:t>
            </a:r>
            <a:r>
              <a:rPr lang="ne-NP" sz="3000" b="1" dirty="0"/>
              <a:t>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Hallelujah Hallelujah Hallelujah YESHUA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Hallelujah Hallelujah Hallelujah YESHUA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ne-NP" sz="3000" b="1" dirty="0"/>
              <a:t>हर नामूसे उच्चा हे नाम येशुवा</a:t>
            </a:r>
            <a:r>
              <a:rPr lang="en-US" sz="3000" b="1" dirty="0"/>
              <a:t>, </a:t>
            </a:r>
            <a:r>
              <a:rPr lang="ne-NP" sz="3000" b="1" dirty="0"/>
              <a:t>कर्ते हे हाम सजदा याहाँ )२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 Har Naam Se </a:t>
            </a:r>
            <a:r>
              <a:rPr lang="en-US" sz="3000" b="1" dirty="0" err="1"/>
              <a:t>Uncha</a:t>
            </a:r>
            <a:r>
              <a:rPr lang="en-US" sz="3000" b="1" dirty="0"/>
              <a:t>, Hai Naam YESHUA, </a:t>
            </a:r>
            <a:r>
              <a:rPr lang="en-US" sz="3000" b="1" dirty="0" err="1"/>
              <a:t>Karte</a:t>
            </a:r>
            <a:r>
              <a:rPr lang="en-US" sz="3000" b="1" dirty="0"/>
              <a:t> Hai Hum </a:t>
            </a:r>
            <a:r>
              <a:rPr lang="en-US" sz="3000" b="1" dirty="0" err="1"/>
              <a:t>Sajda</a:t>
            </a:r>
            <a:r>
              <a:rPr lang="en-US" sz="3000" b="1" dirty="0"/>
              <a:t> </a:t>
            </a:r>
            <a:r>
              <a:rPr lang="en-US" sz="3000" b="1" dirty="0" err="1"/>
              <a:t>Yahaan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{ ( </a:t>
            </a:r>
            <a:r>
              <a:rPr lang="ne-NP" sz="3000" b="1" dirty="0"/>
              <a:t>हल्लेलूयाह )३ येशुवा </a:t>
            </a:r>
            <a:r>
              <a:rPr lang="en-US" sz="3000" b="1" dirty="0"/>
              <a:t>}</a:t>
            </a:r>
            <a:r>
              <a:rPr lang="ne-NP" sz="3000" b="1" dirty="0"/>
              <a:t>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Hallelujah Hallelujah Hallelujah YESHUA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Hallelujah Hallelujah Hallelujah YESHUA</a:t>
            </a:r>
          </a:p>
        </p:txBody>
      </p:sp>
    </p:spTree>
    <p:extLst>
      <p:ext uri="{BB962C8B-B14F-4D97-AF65-F5344CB8AC3E}">
        <p14:creationId xmlns:p14="http://schemas.microsoft.com/office/powerpoint/2010/main" val="2237190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" y="1"/>
            <a:ext cx="12051323" cy="68580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{ ( </a:t>
            </a:r>
            <a:r>
              <a:rPr lang="ne-NP" sz="3000" b="1" dirty="0"/>
              <a:t>सबसे उच्चा हे तेरा नाम</a:t>
            </a:r>
            <a:r>
              <a:rPr lang="en-US" sz="3000" b="1" dirty="0"/>
              <a:t>, </a:t>
            </a:r>
            <a:r>
              <a:rPr lang="ne-NP" sz="3000" b="1" dirty="0"/>
              <a:t>सबसे उच्चा हे येशु नाम)२</a:t>
            </a:r>
            <a:br>
              <a:rPr lang="en-US" sz="3000" b="1" dirty="0"/>
            </a:br>
            <a:r>
              <a:rPr lang="en-US" sz="3000" b="1" dirty="0"/>
              <a:t>{ ( </a:t>
            </a:r>
            <a:r>
              <a:rPr lang="en-US" sz="3000" b="1" dirty="0" err="1"/>
              <a:t>Sabse</a:t>
            </a:r>
            <a:r>
              <a:rPr lang="en-US" sz="3000" b="1" dirty="0"/>
              <a:t> </a:t>
            </a:r>
            <a:r>
              <a:rPr lang="en-US" sz="3000" b="1" dirty="0" err="1"/>
              <a:t>Uncha</a:t>
            </a:r>
            <a:r>
              <a:rPr lang="en-US" sz="3000" b="1" dirty="0"/>
              <a:t> Hai Tera Naam, </a:t>
            </a:r>
            <a:r>
              <a:rPr lang="en-US" sz="3000" b="1" dirty="0" err="1"/>
              <a:t>Sabse</a:t>
            </a:r>
            <a:r>
              <a:rPr lang="en-US" sz="3000" b="1" dirty="0"/>
              <a:t> </a:t>
            </a:r>
            <a:r>
              <a:rPr lang="en-US" sz="3000" b="1" dirty="0" err="1"/>
              <a:t>Uncha</a:t>
            </a:r>
            <a:r>
              <a:rPr lang="en-US" sz="3000" b="1" dirty="0"/>
              <a:t> Hai </a:t>
            </a:r>
            <a:r>
              <a:rPr lang="en-US" sz="3000" b="1" dirty="0" err="1"/>
              <a:t>Yeshu</a:t>
            </a:r>
            <a:r>
              <a:rPr lang="en-US" sz="3000" b="1" dirty="0"/>
              <a:t> Naam )2</a:t>
            </a:r>
            <a:br>
              <a:rPr lang="en-US" sz="3000" b="1" dirty="0"/>
            </a:br>
            <a:r>
              <a:rPr lang="ne-NP" sz="3000" b="1" dirty="0"/>
              <a:t>हर पहाडवो से</a:t>
            </a:r>
            <a:r>
              <a:rPr lang="en-US" sz="3000" b="1" dirty="0"/>
              <a:t>,</a:t>
            </a:r>
            <a:r>
              <a:rPr lang="ne-NP" sz="3000" b="1" dirty="0"/>
              <a:t>हर तुफानूसे</a:t>
            </a:r>
            <a:r>
              <a:rPr lang="en-US" sz="3000" b="1" dirty="0"/>
              <a:t>, </a:t>
            </a:r>
            <a:r>
              <a:rPr lang="ne-NP" sz="3000" b="1" dirty="0"/>
              <a:t>आसमानूसे</a:t>
            </a:r>
            <a:r>
              <a:rPr lang="en-US" sz="3000" b="1" dirty="0"/>
              <a:t>, </a:t>
            </a:r>
            <a:r>
              <a:rPr lang="ne-NP" sz="3000" b="1" dirty="0"/>
              <a:t>सारे नामूसे </a:t>
            </a:r>
            <a:br>
              <a:rPr lang="en-US" sz="3000" b="1" dirty="0"/>
            </a:br>
            <a:r>
              <a:rPr lang="en-US" sz="3000" b="1" dirty="0"/>
              <a:t>( </a:t>
            </a:r>
            <a:r>
              <a:rPr lang="ne-NP" sz="3000" b="1" dirty="0"/>
              <a:t>येशु तेरा नाम )२  </a:t>
            </a:r>
            <a:r>
              <a:rPr lang="en-US" sz="3000" b="1" dirty="0"/>
              <a:t>}</a:t>
            </a:r>
            <a:r>
              <a:rPr lang="ne-NP" sz="3000" b="1" dirty="0"/>
              <a:t>२</a:t>
            </a:r>
            <a:br>
              <a:rPr lang="en-US" sz="3000" b="1" dirty="0"/>
            </a:br>
            <a:r>
              <a:rPr lang="en-US" sz="3000" b="1" dirty="0"/>
              <a:t>Har </a:t>
            </a:r>
            <a:r>
              <a:rPr lang="en-US" sz="3000" b="1" dirty="0" err="1"/>
              <a:t>Pahado</a:t>
            </a:r>
            <a:r>
              <a:rPr lang="en-US" sz="3000" b="1" dirty="0"/>
              <a:t> Se, Har </a:t>
            </a:r>
            <a:r>
              <a:rPr lang="en-US" sz="3000" b="1" dirty="0" err="1"/>
              <a:t>Tufaano</a:t>
            </a:r>
            <a:r>
              <a:rPr lang="en-US" sz="3000" b="1" dirty="0"/>
              <a:t> Se, </a:t>
            </a:r>
            <a:r>
              <a:rPr lang="en-US" sz="3000" b="1" dirty="0" err="1"/>
              <a:t>Aasmaano</a:t>
            </a:r>
            <a:r>
              <a:rPr lang="en-US" sz="3000" b="1" dirty="0"/>
              <a:t> Se, </a:t>
            </a:r>
            <a:r>
              <a:rPr lang="en-US" sz="3000" b="1" dirty="0" err="1"/>
              <a:t>Saare</a:t>
            </a:r>
            <a:r>
              <a:rPr lang="en-US" sz="3000" b="1" dirty="0"/>
              <a:t> </a:t>
            </a:r>
            <a:r>
              <a:rPr lang="en-US" sz="3000" b="1" dirty="0" err="1"/>
              <a:t>Naamo</a:t>
            </a:r>
            <a:r>
              <a:rPr lang="en-US" sz="3000" b="1" dirty="0"/>
              <a:t> Se</a:t>
            </a:r>
            <a:br>
              <a:rPr lang="en-US" sz="3000" b="1" dirty="0"/>
            </a:br>
            <a:r>
              <a:rPr lang="en-US" sz="3000" b="1" dirty="0"/>
              <a:t>( </a:t>
            </a:r>
            <a:r>
              <a:rPr lang="en-US" sz="3000" b="1" dirty="0" err="1"/>
              <a:t>Yeshu</a:t>
            </a:r>
            <a:r>
              <a:rPr lang="en-US" sz="3000" b="1" dirty="0"/>
              <a:t> Tera Naam )2 }2</a:t>
            </a:r>
            <a:br>
              <a:rPr lang="en-US" sz="3000" b="1" dirty="0"/>
            </a:br>
            <a:r>
              <a:rPr lang="en-US" sz="3000" b="1" dirty="0"/>
              <a:t>{ ( </a:t>
            </a:r>
            <a:r>
              <a:rPr lang="ne-NP" sz="3000" b="1" dirty="0"/>
              <a:t>हल्लेलूयाह )३ येशुवा </a:t>
            </a:r>
            <a:r>
              <a:rPr lang="en-US" sz="3000" b="1" dirty="0"/>
              <a:t>}</a:t>
            </a:r>
            <a:r>
              <a:rPr lang="ne-NP" sz="3000" b="1" dirty="0"/>
              <a:t>२</a:t>
            </a:r>
            <a:br>
              <a:rPr lang="en-US" sz="3000" b="1" dirty="0"/>
            </a:br>
            <a:r>
              <a:rPr lang="en-US" sz="3000" b="1" dirty="0"/>
              <a:t> Hallelujah Hallelujah Hallelujah YESHUA</a:t>
            </a:r>
            <a:br>
              <a:rPr lang="en-US" sz="3000" b="1" dirty="0"/>
            </a:br>
            <a:r>
              <a:rPr lang="en-US" sz="3000" b="1" dirty="0"/>
              <a:t>Hallelujah Hallelujah Hallelujah YESHUA</a:t>
            </a:r>
          </a:p>
        </p:txBody>
      </p:sp>
    </p:spTree>
    <p:extLst>
      <p:ext uri="{BB962C8B-B14F-4D97-AF65-F5344CB8AC3E}">
        <p14:creationId xmlns:p14="http://schemas.microsoft.com/office/powerpoint/2010/main" val="429585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197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{ ( सबसे उच्चा हे तेरा नाम, सबसे उच्चा हे येशु नाम)२ { ( Sabse Uncha Hai Tera Naam, Sabse Uncha Hai Yeshu Naam )2 हर पहाडवो से,हर तुफानूसे, आसमानूसे, सारे नामूसे  ( येशु तेरा नाम )२  }२ Har Pahado Se, Har Tufaano Se, Aasmaano Se, Saare Naamo Se ( Yeshu Tera Naam )2 }2 { ( हल्लेलूयाह )३ येशुवा }२  Hallelujah Hallelujah Hallelujah YESHUA Hallelujah Hallelujah Hallelujah YESHUA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2021-09-12T01:35:08Z</dcterms:created>
  <dcterms:modified xsi:type="dcterms:W3CDTF">2021-09-12T01:37:36Z</dcterms:modified>
</cp:coreProperties>
</file>