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98" r:id="rId2"/>
    <p:sldId id="29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5775"/>
  </p:normalViewPr>
  <p:slideViewPr>
    <p:cSldViewPr snapToGrid="0" snapToObjects="1">
      <p:cViewPr varScale="1">
        <p:scale>
          <a:sx n="93" d="100"/>
          <a:sy n="93" d="100"/>
        </p:scale>
        <p:origin x="184" y="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90D70-C891-BB42-84C7-8C9C99E6796F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D8461-830A-194D-9C68-B87DC6849A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397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75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393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0C96D-CD06-DC4C-9B23-F37925A99E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99224A-9C95-894C-9F8C-84E85D36A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D3CDD8-F135-1540-80DB-471CF1A8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5E27A-0B09-EE49-B1A2-918ADC5BE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FF388-DD5B-214C-9A76-5AA70E24B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05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BF3CE-A4D4-0842-B528-8574BA658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BA2D4-882C-ED41-9E0C-226EA8B6B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9511B-79EF-A545-8C98-3D48EAAE4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7226C-566B-D943-944A-F32DB529B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04BA0-AFA9-AD4A-99EE-5D820738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668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E622C-6B28-304A-970F-09EEBFA19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F3813F-8822-E448-883B-34D26A0C1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0AF07-20AD-2F4D-A007-1F042CD6A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84628-0D55-3A44-8219-7371800B8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4828C-61A9-654C-AF11-A4005F1F7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381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5ECA7-5F5C-004F-8892-8C380F1A2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8C4F2-F871-4147-BE93-260AE930F1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2D7DD4-C4C7-6F4B-AAC1-E9D52A0F3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9C4AF9-6077-A249-877F-9D3482DE1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3928BC-7933-8840-9831-D072C0006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39CD93-C0AE-7945-AB9A-4F2E40E5B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566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2840-3DCF-1349-BE35-9FEB28390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FD74C-D883-EF4E-BA92-3892F5BB2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EA8ED-DBE5-7B44-B0AF-79EB06212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C5DABA-C576-2042-B5E0-FB16A2A8DC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2824D1-2D8F-264B-994C-9F84FEB3E9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A5A670-F734-E046-9036-588427BAB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7F7E67-7DC1-A446-B06D-4146F968D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6048A8-5002-0542-96AE-A9DD0DBAD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6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248DF-A539-D04E-AB2D-FF93CF670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016747-DF0D-7C4A-A529-E0D1CA0E7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CEE6D-7EA8-A348-A1CB-6B5D1A6D2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960724-8864-EE4C-BB50-4A5F7DA9D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633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6DCA0D-738F-DC4B-93CB-96EC66618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E61905-D99A-8448-82A4-2B7D16FE5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AC6B8F-3A65-124C-9F60-D91E466E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0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D0812-B257-2241-BE0A-12821095E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4087DA-2F4D-2148-B41A-34D2993C4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7779A-572C-7E48-89DC-03246403B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DB04C-D171-914C-B44A-8E11276CB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F5B74-33E4-C94F-975A-0946E60C3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65646E-166D-0048-A1D2-2C70A4784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09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60291-8675-5448-BA25-341921F14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9DD207-BE30-BB40-BED8-C7AC421D8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85C22-0ACE-6A41-806A-24DEA347E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4F333C-A747-7742-8A1C-4B209E039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08708-5022-754F-B2D3-1BF50D0AA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042D2-AA59-2F4B-A0CA-3C376A2E8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61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9EFCF-732C-6341-8D44-C3E2AD1E8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4BCB57-D8A2-6742-B9A5-ED5576F82A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62FC6B-7340-994B-B0A6-30B46B0C9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41B78-E98F-6042-A454-13C649ADF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D263DA-C4E1-4B47-981A-B8F15DD5A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114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9AB56E-2C40-FE4D-AD91-1CBE4CB464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1CBE90-F2E7-0E40-AE08-10884FE06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81A41-20D8-5B4D-A05B-CD0F8F5BF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A58AC-6861-F04A-801F-2AD88CA20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57211-16D8-FF4E-9374-4534E91DC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056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765FA-831B-9640-AFEF-8639179BD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AAC6A-2618-B44B-8A4E-44C097DDB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110712-955D-3D40-B18D-EC6C2FCF6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D493B-6098-8048-B912-C4B91A8F4D5C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2FFFF-BCE9-9441-B125-A3B27DC866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BC3D7-370A-C94D-BFA5-5406C027D0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381784-7341-D646-BEB1-B1CA6FBD3F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5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-157163"/>
            <a:ext cx="11918946" cy="6569515"/>
          </a:xfrm>
        </p:spPr>
        <p:txBody>
          <a:bodyPr>
            <a:noAutofit/>
          </a:bodyPr>
          <a:lstStyle/>
          <a:p>
            <a:pPr marL="742950" indent="-742950" algn="ctr">
              <a:lnSpc>
                <a:spcPct val="150000"/>
              </a:lnSpc>
              <a:buAutoNum type="hindiNumPeriod"/>
            </a:pPr>
            <a:r>
              <a:rPr lang="hi-IN" sz="4000" b="1" dirty="0"/>
              <a:t>आऊ पुजौँ राजपुजारी, आऊ भजौँ, पवित्र जाति भज </a:t>
            </a:r>
            <a:r>
              <a:rPr lang="en-US" sz="4000" b="1" dirty="0"/>
              <a:t>Ahau </a:t>
            </a:r>
            <a:r>
              <a:rPr lang="en-US" sz="4000" b="1" dirty="0" err="1"/>
              <a:t>Pujau</a:t>
            </a:r>
            <a:r>
              <a:rPr lang="en-US" sz="4000" b="1" dirty="0"/>
              <a:t> </a:t>
            </a:r>
            <a:r>
              <a:rPr lang="en-US" sz="4000" b="1" dirty="0" err="1"/>
              <a:t>Raaj</a:t>
            </a:r>
            <a:r>
              <a:rPr lang="en-US" sz="4000" b="1" dirty="0"/>
              <a:t> Pujari, Ahau </a:t>
            </a:r>
            <a:r>
              <a:rPr lang="en-US" sz="4000" b="1" dirty="0" err="1"/>
              <a:t>Bhajau</a:t>
            </a:r>
            <a:r>
              <a:rPr lang="en-US" sz="4000" b="1" dirty="0"/>
              <a:t> Pabitra </a:t>
            </a:r>
            <a:r>
              <a:rPr lang="en-US" sz="4000" b="1" dirty="0" err="1"/>
              <a:t>Jhati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भज येशू मुक्तिदाता, उनी प्रिय महिमाका राजा, (हल्लेलूयाह) (८)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 err="1"/>
              <a:t>Bhajau</a:t>
            </a:r>
            <a:r>
              <a:rPr lang="en-US" sz="4000" b="1" dirty="0"/>
              <a:t>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Muktidata</a:t>
            </a:r>
            <a:r>
              <a:rPr lang="en-US" sz="4000" b="1" dirty="0"/>
              <a:t>, Uni Priya </a:t>
            </a:r>
            <a:r>
              <a:rPr lang="en-US" sz="4000" b="1" dirty="0" err="1"/>
              <a:t>Mahimaka</a:t>
            </a:r>
            <a:r>
              <a:rPr lang="en-US" sz="4000" b="1" dirty="0"/>
              <a:t> Raja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( Hallelujah )8 </a:t>
            </a:r>
            <a:br>
              <a:rPr lang="hi-IN" sz="4000" b="1" dirty="0"/>
            </a:b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216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-157163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२. </a:t>
            </a:r>
            <a:r>
              <a:rPr lang="en-US" sz="4000" b="1" dirty="0"/>
              <a:t>( </a:t>
            </a:r>
            <a:r>
              <a:rPr lang="hi-IN" sz="4000" b="1" dirty="0"/>
              <a:t>धन्य भन उहाँको नाउँलाई</a:t>
            </a:r>
            <a:r>
              <a:rPr lang="en-US" sz="4000" b="1" dirty="0"/>
              <a:t> )2</a:t>
            </a:r>
            <a:r>
              <a:rPr lang="hi-IN" sz="4000" b="1" dirty="0"/>
              <a:t>, </a:t>
            </a:r>
            <a:endParaRPr lang="en-US" sz="40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( </a:t>
            </a:r>
            <a:r>
              <a:rPr lang="en-US" sz="4000" b="1" dirty="0" err="1"/>
              <a:t>Dhanya</a:t>
            </a:r>
            <a:r>
              <a:rPr lang="en-US" sz="4000" b="1" dirty="0"/>
              <a:t> Vana </a:t>
            </a:r>
            <a:r>
              <a:rPr lang="en-US" sz="4000" b="1" dirty="0" err="1"/>
              <a:t>Uhako</a:t>
            </a:r>
            <a:r>
              <a:rPr lang="en-US" sz="4000" b="1" dirty="0"/>
              <a:t> </a:t>
            </a:r>
            <a:r>
              <a:rPr lang="en-US" sz="4000" b="1" dirty="0" err="1"/>
              <a:t>Naaulai</a:t>
            </a:r>
            <a:r>
              <a:rPr lang="en-US" sz="4000" b="1" dirty="0"/>
              <a:t> )2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000" b="1" dirty="0"/>
              <a:t>भज येशू मुक्तिदाता, उनी प्रिय महिमाका राजा, (हल्लेलूयाह) (८)</a:t>
            </a:r>
            <a:br>
              <a:rPr lang="hi-IN" sz="4000" b="1" dirty="0"/>
            </a:br>
            <a:r>
              <a:rPr lang="en-US" sz="4000" b="1" dirty="0" err="1"/>
              <a:t>Bhajau</a:t>
            </a:r>
            <a:r>
              <a:rPr lang="en-US" sz="4000" b="1" dirty="0"/>
              <a:t> </a:t>
            </a: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Muktidata</a:t>
            </a:r>
            <a:r>
              <a:rPr lang="en-US" sz="4000" b="1" dirty="0"/>
              <a:t>, Uni Priya </a:t>
            </a:r>
            <a:r>
              <a:rPr lang="en-US" sz="4000" b="1" dirty="0" err="1"/>
              <a:t>Mahimaka</a:t>
            </a:r>
            <a:r>
              <a:rPr lang="en-US" sz="4000" b="1" dirty="0"/>
              <a:t> Raja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4000" b="1" dirty="0"/>
              <a:t>( Hallelujah )8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413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94</Words>
  <Application>Microsoft Macintosh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3</cp:revision>
  <dcterms:created xsi:type="dcterms:W3CDTF">2021-09-06T02:09:07Z</dcterms:created>
  <dcterms:modified xsi:type="dcterms:W3CDTF">2021-11-14T02:12:50Z</dcterms:modified>
</cp:coreProperties>
</file>