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351" r:id="rId3"/>
    <p:sldId id="352" r:id="rId4"/>
    <p:sldId id="353" r:id="rId5"/>
    <p:sldId id="35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199"/>
    <p:restoredTop sz="95755"/>
  </p:normalViewPr>
  <p:slideViewPr>
    <p:cSldViewPr snapToGrid="0" snapToObjects="1">
      <p:cViewPr varScale="1">
        <p:scale>
          <a:sx n="101" d="100"/>
          <a:sy n="101" d="100"/>
        </p:scale>
        <p:origin x="22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55C7F-DBD5-F84A-9771-D302D6AC64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A6463B-D980-B44F-ADB6-87174F4223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FE060-3369-F247-AEFB-89FE99CCB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43B4D-99A1-CA4A-B5B8-86F61E147906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291653-736D-2042-88FE-C9710DCCE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020FD-34E7-CE48-9835-CBE0757D1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F2B7-7251-6049-AD4E-F60E6289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010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C45CB-0C65-244B-B4AF-2994CCAD8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F599B-4CD0-844B-8069-3157F2048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B781F-1760-1F48-9431-1116A03E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43B4D-99A1-CA4A-B5B8-86F61E147906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E329E-CD2F-5447-B8FC-5126B9D5D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C678A-F94A-DB41-B26D-405D5D441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F2B7-7251-6049-AD4E-F60E6289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43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7E762-3159-2B43-A31A-01433CEA6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FF8451-6421-3F4D-8785-45730AC2D6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93009-ECE7-AC40-8D9A-710D57297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43B4D-99A1-CA4A-B5B8-86F61E147906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ACE82-C5A0-334B-A02F-82C4FB948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09903-9CA7-214D-96A3-A740B969C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F2B7-7251-6049-AD4E-F60E6289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51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4DEAD-437D-F044-9DBA-17B5F3204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522A4-E0C0-874E-B535-F6F9260D8A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50C557-7163-DE4B-BB23-19E5468AE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D781A7-8DED-214D-A0C8-B83CD84F5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43B4D-99A1-CA4A-B5B8-86F61E147906}" type="datetimeFigureOut">
              <a:rPr lang="en-US" smtClean="0"/>
              <a:t>11/1/21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44B13-4E84-7549-8C16-039955C74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63A49A-523A-9048-8B9B-4AC84324D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F2B7-7251-6049-AD4E-F60E6289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64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969B8-AC0A-AF4C-8F25-2ADFB6030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8CC40-3F9F-654A-86B2-829BD9776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BFABF5-1AAC-7C47-BC33-36E504455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51F118-1EFA-514E-A86E-0369085807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52977B-13A6-D042-B2B8-AB292FA01D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8DB187-7BB4-5C45-BFFC-BBD177027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43B4D-99A1-CA4A-B5B8-86F61E147906}" type="datetimeFigureOut">
              <a:rPr lang="en-US" smtClean="0"/>
              <a:t>11/1/21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85B073-3E1D-6149-8B74-1AA4BDCA5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527CA0-B574-D246-AF35-460F3554C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F2B7-7251-6049-AD4E-F60E6289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074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27DFC-EE93-4248-A7E3-DD94EC471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62AE23-C2A1-4949-8541-2FAAD5CE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43B4D-99A1-CA4A-B5B8-86F61E147906}" type="datetimeFigureOut">
              <a:rPr lang="en-US" smtClean="0"/>
              <a:t>11/1/21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DCA931-2353-6A42-8D3D-1927650B8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E6716C-C2F3-5541-B76F-57AFE6682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F2B7-7251-6049-AD4E-F60E6289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479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1712A3-0E00-254D-880D-956BEAD9A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43B4D-99A1-CA4A-B5B8-86F61E147906}" type="datetimeFigureOut">
              <a:rPr lang="en-US" smtClean="0"/>
              <a:t>11/1/21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0A9D22-93AE-7D43-B4AB-D721B666E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5D9D3-3FF5-8546-938A-38AAD3E48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F2B7-7251-6049-AD4E-F60E6289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51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F0144-65C8-D341-AD20-4B9BC284E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E855D-D2E7-AA4B-AAAB-413686FA6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EBFA3-8E31-1A4A-8DE3-140BF1193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2734A-8AAA-FF4F-B16F-EE8E9E82B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43B4D-99A1-CA4A-B5B8-86F61E147906}" type="datetimeFigureOut">
              <a:rPr lang="en-US" smtClean="0"/>
              <a:t>11/1/21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CF0233-1809-DC4C-92B6-7BC02E22C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D7A6BF-53D6-B047-AE4C-53131D64A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F2B7-7251-6049-AD4E-F60E6289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693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E5D7B-484F-4649-9CE5-1CE843034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F63D98-0993-504E-AC99-6D7738BEDA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AF877-AD8F-1446-B77C-940D13FFD3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AAA728-1F73-334C-BA65-FA2A263AB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43B4D-99A1-CA4A-B5B8-86F61E147906}" type="datetimeFigureOut">
              <a:rPr lang="en-US" smtClean="0"/>
              <a:t>11/1/21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136208-AC4E-3941-85EA-275292E90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B82A69-AED2-5A41-98B7-759DAB024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F2B7-7251-6049-AD4E-F60E6289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74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968A7-7235-D44E-8855-D7700627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9C06B7-64F7-5345-AB91-1F7468F403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22F82-87B5-B94F-9C40-9EAEFBF41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43B4D-99A1-CA4A-B5B8-86F61E147906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E4230-EB1A-CB48-8BB8-A3B07CADA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B5F2F-FF5C-E64E-A46B-A5F30B12D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F2B7-7251-6049-AD4E-F60E6289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1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85B1BA-51A0-884F-8A50-9B6C1AEC21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25A42B-6416-FB41-98C6-4670BB83D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E2D2D3-3F82-0240-97CF-7E23A2EBB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43B4D-99A1-CA4A-B5B8-86F61E147906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7302A-C738-024D-BE8E-10659C0D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5D0C9-CE6D-5F46-A399-11C980B52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8F2B7-7251-6049-AD4E-F60E6289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351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1A8700-051E-6449-8570-94F283098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56F91-EBDC-5246-8BB1-4C276DC066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108FF-79C9-9445-A511-EF6EBB3A4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43B4D-99A1-CA4A-B5B8-86F61E147906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076D6-DAB0-434B-B50B-73F3526F1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01B34-99E3-314F-A1EC-6FFFE91EA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8F2B7-7251-6049-AD4E-F60E6289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347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10"/>
            <a:ext cx="12191435" cy="6472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 (</a:t>
            </a:r>
            <a:r>
              <a:rPr lang="ne-NP" sz="3500" b="1" dirty="0">
                <a:solidFill>
                  <a:schemeClr val="bg1"/>
                </a:solidFill>
              </a:rPr>
              <a:t>जय बोलो) (२) येशू मसिहको जय बोलो) (२)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(Jai Bolo Jai Bolo </a:t>
            </a:r>
            <a:r>
              <a:rPr lang="en-US" sz="3500" b="1" dirty="0" err="1">
                <a:solidFill>
                  <a:schemeClr val="bg1"/>
                </a:solidFill>
              </a:rPr>
              <a:t>Yeshu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Mashiha</a:t>
            </a:r>
            <a:r>
              <a:rPr lang="en-US" sz="3500" b="1" dirty="0">
                <a:solidFill>
                  <a:schemeClr val="bg1"/>
                </a:solidFill>
              </a:rPr>
              <a:t> K Jai Bolo )2</a:t>
            </a: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</a:t>
            </a:r>
            <a:r>
              <a:rPr lang="ne-NP" sz="3500" b="1" dirty="0">
                <a:solidFill>
                  <a:schemeClr val="bg1"/>
                </a:solidFill>
              </a:rPr>
              <a:t>अन्धोको आँख दिया येशूने) (२)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</a:t>
            </a:r>
            <a:r>
              <a:rPr lang="en-US" sz="3500" b="1" dirty="0" err="1">
                <a:solidFill>
                  <a:schemeClr val="bg1"/>
                </a:solidFill>
              </a:rPr>
              <a:t>Andoko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Ahkha</a:t>
            </a:r>
            <a:r>
              <a:rPr lang="en-US" sz="3500" b="1" dirty="0">
                <a:solidFill>
                  <a:schemeClr val="bg1"/>
                </a:solidFill>
              </a:rPr>
              <a:t> Diya </a:t>
            </a:r>
            <a:r>
              <a:rPr lang="en-US" sz="3500" b="1" dirty="0" err="1">
                <a:solidFill>
                  <a:schemeClr val="bg1"/>
                </a:solidFill>
              </a:rPr>
              <a:t>Yeshuney</a:t>
            </a:r>
            <a:r>
              <a:rPr lang="en-US" sz="35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</a:t>
            </a:r>
            <a:r>
              <a:rPr lang="ne-NP" sz="3500" b="1" dirty="0">
                <a:solidFill>
                  <a:schemeClr val="bg1"/>
                </a:solidFill>
              </a:rPr>
              <a:t>लङ्गडाको चला दिया येशू ने) (२)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</a:t>
            </a:r>
            <a:r>
              <a:rPr lang="en-US" sz="3500" b="1" dirty="0" err="1">
                <a:solidFill>
                  <a:schemeClr val="bg1"/>
                </a:solidFill>
              </a:rPr>
              <a:t>Langdako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Chala</a:t>
            </a:r>
            <a:r>
              <a:rPr lang="en-US" sz="3500" b="1" dirty="0">
                <a:solidFill>
                  <a:schemeClr val="bg1"/>
                </a:solidFill>
              </a:rPr>
              <a:t> Diya </a:t>
            </a:r>
            <a:r>
              <a:rPr lang="en-US" sz="3500" b="1" dirty="0" err="1">
                <a:solidFill>
                  <a:schemeClr val="bg1"/>
                </a:solidFill>
              </a:rPr>
              <a:t>Yeshuney</a:t>
            </a:r>
            <a:r>
              <a:rPr lang="en-US" sz="3500" b="1" dirty="0">
                <a:solidFill>
                  <a:schemeClr val="bg1"/>
                </a:solidFill>
              </a:rPr>
              <a:t> )2 </a:t>
            </a: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</a:t>
            </a:r>
            <a:r>
              <a:rPr lang="ne-NP" sz="3500" b="1" dirty="0">
                <a:solidFill>
                  <a:schemeClr val="bg1"/>
                </a:solidFill>
              </a:rPr>
              <a:t>जय बोलो) (२)</a:t>
            </a:r>
            <a:r>
              <a:rPr lang="en-US" sz="3500" b="1" dirty="0">
                <a:solidFill>
                  <a:schemeClr val="bg1"/>
                </a:solidFill>
              </a:rPr>
              <a:t> ( Jai Bolo )2 </a:t>
            </a: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Jai Bolo Jai Bolo </a:t>
            </a:r>
            <a:r>
              <a:rPr lang="en-US" sz="3500" b="1" dirty="0" err="1">
                <a:solidFill>
                  <a:schemeClr val="bg1"/>
                </a:solidFill>
              </a:rPr>
              <a:t>Yeshu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Mashiha</a:t>
            </a:r>
            <a:r>
              <a:rPr lang="en-US" sz="3500" b="1" dirty="0">
                <a:solidFill>
                  <a:schemeClr val="bg1"/>
                </a:solidFill>
              </a:rPr>
              <a:t> K Jai Bolo</a:t>
            </a:r>
          </a:p>
        </p:txBody>
      </p:sp>
    </p:spTree>
    <p:extLst>
      <p:ext uri="{BB962C8B-B14F-4D97-AF65-F5344CB8AC3E}">
        <p14:creationId xmlns:p14="http://schemas.microsoft.com/office/powerpoint/2010/main" val="266309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207809"/>
            <a:ext cx="12191435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कोरीको शुद्ध किया येशू ने)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en-US" sz="4000" b="1" dirty="0" err="1">
                <a:solidFill>
                  <a:schemeClr val="bg1"/>
                </a:solidFill>
              </a:rPr>
              <a:t>Koriko</a:t>
            </a:r>
            <a:r>
              <a:rPr lang="en-US" sz="4000" b="1" dirty="0">
                <a:solidFill>
                  <a:schemeClr val="bg1"/>
                </a:solidFill>
              </a:rPr>
              <a:t> Sudha Kiya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ney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लाजरसको जिला दिया येशू ने)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Lazarus ko </a:t>
            </a:r>
            <a:r>
              <a:rPr lang="en-US" sz="4000" b="1" dirty="0" err="1">
                <a:solidFill>
                  <a:schemeClr val="bg1"/>
                </a:solidFill>
              </a:rPr>
              <a:t>Jagha</a:t>
            </a:r>
            <a:r>
              <a:rPr lang="en-US" sz="4000" b="1" dirty="0">
                <a:solidFill>
                  <a:schemeClr val="bg1"/>
                </a:solidFill>
              </a:rPr>
              <a:t> Diya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ney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जय बोलो) (२)</a:t>
            </a:r>
            <a:r>
              <a:rPr lang="en-US" sz="4000" b="1" dirty="0">
                <a:solidFill>
                  <a:schemeClr val="bg1"/>
                </a:solidFill>
              </a:rPr>
              <a:t> ( Jai Bolo )2 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जय बोलो) (२)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येशू मसिहको जय बोलो)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Jai Bolo Jai Bolo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Mashiha</a:t>
            </a:r>
            <a:r>
              <a:rPr lang="en-US" sz="4000" b="1" dirty="0">
                <a:solidFill>
                  <a:schemeClr val="bg1"/>
                </a:solidFill>
              </a:rPr>
              <a:t> K Jai Bolo </a:t>
            </a:r>
          </a:p>
        </p:txBody>
      </p:sp>
    </p:spTree>
    <p:extLst>
      <p:ext uri="{BB962C8B-B14F-4D97-AF65-F5344CB8AC3E}">
        <p14:creationId xmlns:p14="http://schemas.microsoft.com/office/powerpoint/2010/main" val="553304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98091"/>
            <a:ext cx="12191435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पापो से शुद्ध किया येशू ने)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en-US" sz="4000" b="1" dirty="0" err="1">
                <a:solidFill>
                  <a:schemeClr val="bg1"/>
                </a:solidFill>
              </a:rPr>
              <a:t>Papo</a:t>
            </a:r>
            <a:r>
              <a:rPr lang="en-US" sz="4000" b="1" dirty="0">
                <a:solidFill>
                  <a:schemeClr val="bg1"/>
                </a:solidFill>
              </a:rPr>
              <a:t> Se Sudha Kiya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ney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हमसबको बचा लिया येशू ने)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en-US" sz="4000" b="1" dirty="0" err="1">
                <a:solidFill>
                  <a:schemeClr val="bg1"/>
                </a:solidFill>
              </a:rPr>
              <a:t>Humsaab</a:t>
            </a:r>
            <a:r>
              <a:rPr lang="en-US" sz="4000" b="1" dirty="0">
                <a:solidFill>
                  <a:schemeClr val="bg1"/>
                </a:solidFill>
              </a:rPr>
              <a:t> ko Bacha Diya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ney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जय बोलो) (२)</a:t>
            </a:r>
            <a:r>
              <a:rPr lang="en-US" sz="4000" b="1" dirty="0">
                <a:solidFill>
                  <a:schemeClr val="bg1"/>
                </a:solidFill>
              </a:rPr>
              <a:t> ( Jai Bolo )2 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जय बोलो) (२)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येशू मसिहको जय बोलो) (२) 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Jai Bolo Jai Bolo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Mashiha</a:t>
            </a:r>
            <a:r>
              <a:rPr lang="en-US" sz="4000" b="1" dirty="0">
                <a:solidFill>
                  <a:schemeClr val="bg1"/>
                </a:solidFill>
              </a:rPr>
              <a:t> K Jai Bolo </a:t>
            </a:r>
          </a:p>
        </p:txBody>
      </p:sp>
    </p:spTree>
    <p:extLst>
      <p:ext uri="{BB962C8B-B14F-4D97-AF65-F5344CB8AC3E}">
        <p14:creationId xmlns:p14="http://schemas.microsoft.com/office/powerpoint/2010/main" val="553610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0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647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ne-NP" sz="4000" b="1" dirty="0">
                <a:solidFill>
                  <a:schemeClr val="bg1"/>
                </a:solidFill>
              </a:rPr>
              <a:t>येशुका नाउँ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येशुका नाउँ )</a:t>
            </a:r>
            <a:r>
              <a:rPr lang="en-US" sz="4000" b="1" dirty="0">
                <a:solidFill>
                  <a:schemeClr val="bg1"/>
                </a:solidFill>
              </a:rPr>
              <a:t>4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ka Naam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ka Naam)4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{ </a:t>
            </a:r>
            <a:r>
              <a:rPr lang="ne-NP" sz="4000" b="1" dirty="0">
                <a:solidFill>
                  <a:schemeClr val="bg1"/>
                </a:solidFill>
              </a:rPr>
              <a:t>गाने का दिल और बजाने का जीवन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{ </a:t>
            </a:r>
            <a:r>
              <a:rPr lang="en-US" sz="4000" b="1" dirty="0" err="1">
                <a:solidFill>
                  <a:schemeClr val="bg1"/>
                </a:solidFill>
              </a:rPr>
              <a:t>Ganeka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Dil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Aur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Bajaneka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Jiwan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ne-NP" sz="4000" b="1" dirty="0">
                <a:solidFill>
                  <a:schemeClr val="bg1"/>
                </a:solidFill>
              </a:rPr>
              <a:t>हम सबने पाया हे )</a:t>
            </a:r>
            <a:r>
              <a:rPr lang="en-US" sz="4000" b="1" dirty="0">
                <a:solidFill>
                  <a:schemeClr val="bg1"/>
                </a:solidFill>
              </a:rPr>
              <a:t>2  }2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Ham </a:t>
            </a:r>
            <a:r>
              <a:rPr lang="en-US" sz="4000" b="1" dirty="0" err="1">
                <a:solidFill>
                  <a:schemeClr val="bg1"/>
                </a:solidFill>
              </a:rPr>
              <a:t>Sabne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Pahya</a:t>
            </a:r>
            <a:r>
              <a:rPr lang="en-US" sz="4000" b="1" dirty="0">
                <a:solidFill>
                  <a:schemeClr val="bg1"/>
                </a:solidFill>
              </a:rPr>
              <a:t> Hein )2  }2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{ ( </a:t>
            </a:r>
            <a:r>
              <a:rPr lang="ne-NP" sz="4000" b="1" dirty="0">
                <a:solidFill>
                  <a:schemeClr val="bg1"/>
                </a:solidFill>
              </a:rPr>
              <a:t>आ हाहा आ हा हा )२  हा हा आ हाहा हा </a:t>
            </a:r>
            <a:r>
              <a:rPr lang="en-US" sz="4000" b="1" dirty="0">
                <a:solidFill>
                  <a:schemeClr val="bg1"/>
                </a:solidFill>
              </a:rPr>
              <a:t>} </a:t>
            </a:r>
            <a:r>
              <a:rPr lang="ne-NP" sz="4000" b="1" dirty="0">
                <a:solidFill>
                  <a:schemeClr val="bg1"/>
                </a:solidFill>
              </a:rPr>
              <a:t>४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588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72412" y="-545438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991844"/>
            <a:ext cx="12191435" cy="4601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ne-NP" sz="4000" b="1" dirty="0">
                <a:solidFill>
                  <a:schemeClr val="bg1"/>
                </a:solidFill>
              </a:rPr>
              <a:t>नारे लगाओ और गाओ रे झंडा मसीह का फैलाओ रे )</a:t>
            </a:r>
            <a:r>
              <a:rPr lang="en-US" sz="4000" b="1" dirty="0">
                <a:solidFill>
                  <a:schemeClr val="bg1"/>
                </a:solidFill>
              </a:rPr>
              <a:t>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en-US" sz="4000" b="1" dirty="0" err="1">
                <a:solidFill>
                  <a:schemeClr val="bg1"/>
                </a:solidFill>
              </a:rPr>
              <a:t>Nare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Lagou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Aur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Gau</a:t>
            </a:r>
            <a:r>
              <a:rPr lang="en-US" sz="4000" b="1" dirty="0">
                <a:solidFill>
                  <a:schemeClr val="bg1"/>
                </a:solidFill>
              </a:rPr>
              <a:t> Re, </a:t>
            </a:r>
            <a:r>
              <a:rPr lang="en-US" sz="4000" b="1" dirty="0" err="1">
                <a:solidFill>
                  <a:schemeClr val="bg1"/>
                </a:solidFill>
              </a:rPr>
              <a:t>Janda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Mashika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Fhelaurae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ne-NP" sz="4000" b="1" dirty="0">
                <a:solidFill>
                  <a:schemeClr val="bg1"/>
                </a:solidFill>
              </a:rPr>
              <a:t>हालेलुयाह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हालेलुयाह )</a:t>
            </a:r>
            <a:r>
              <a:rPr lang="en-US" sz="4000" b="1" dirty="0">
                <a:solidFill>
                  <a:schemeClr val="bg1"/>
                </a:solidFill>
              </a:rPr>
              <a:t>4 (Hallelujah, Hallelujah )4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{ ( </a:t>
            </a:r>
            <a:r>
              <a:rPr lang="ne-NP" sz="4000" b="1" dirty="0">
                <a:solidFill>
                  <a:schemeClr val="bg1"/>
                </a:solidFill>
              </a:rPr>
              <a:t>आ हाहा आ हा हा )२  हा हा आ हाहा हा </a:t>
            </a:r>
            <a:r>
              <a:rPr lang="en-US" sz="4000" b="1" dirty="0">
                <a:solidFill>
                  <a:schemeClr val="bg1"/>
                </a:solidFill>
              </a:rPr>
              <a:t>} </a:t>
            </a:r>
            <a:r>
              <a:rPr lang="ne-NP" sz="4000" b="1" dirty="0">
                <a:solidFill>
                  <a:schemeClr val="bg1"/>
                </a:solidFill>
              </a:rPr>
              <a:t>४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4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032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350</Words>
  <Application>Microsoft Macintosh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2021-09-03T21:22:07Z</dcterms:created>
  <dcterms:modified xsi:type="dcterms:W3CDTF">2021-11-01T15:27:36Z</dcterms:modified>
</cp:coreProperties>
</file>