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7" r:id="rId2"/>
    <p:sldId id="29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365"/>
    <p:restoredTop sz="95755"/>
  </p:normalViewPr>
  <p:slideViewPr>
    <p:cSldViewPr snapToGrid="0" snapToObjects="1">
      <p:cViewPr varScale="1">
        <p:scale>
          <a:sx n="79" d="100"/>
          <a:sy n="79" d="100"/>
        </p:scale>
        <p:origin x="200" y="8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36897-727A-2B43-AC3E-6268F9B5B3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5E07F4-ED6C-BE4E-897C-2E54F42B86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DCDC9E-E268-EB41-9F59-24D690178AF8}"/>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5" name="Footer Placeholder 4">
            <a:extLst>
              <a:ext uri="{FF2B5EF4-FFF2-40B4-BE49-F238E27FC236}">
                <a16:creationId xmlns:a16="http://schemas.microsoft.com/office/drawing/2014/main" id="{22BC0D39-4209-5740-96E2-F0B41C41F9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F37C16-A70F-3C45-9687-B408B2218C3E}"/>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2063532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1757D-3061-FB4A-893D-263ED757D4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7321DE-58A8-A240-9E9D-81FC38AAAA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86F035-C0E3-804A-BCCB-05334FBFF8B3}"/>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5" name="Footer Placeholder 4">
            <a:extLst>
              <a:ext uri="{FF2B5EF4-FFF2-40B4-BE49-F238E27FC236}">
                <a16:creationId xmlns:a16="http://schemas.microsoft.com/office/drawing/2014/main" id="{0CC2793C-314C-3F47-9EE1-29A2B4B9A9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95F04B-DED7-0843-B566-DB634030A30F}"/>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36973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85E00-6E92-C647-B9DB-F628DEDFD6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9412EC-71FD-BF48-9760-A646C29C61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DB81E-0AD5-C941-A75C-25AD93C02295}"/>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5" name="Footer Placeholder 4">
            <a:extLst>
              <a:ext uri="{FF2B5EF4-FFF2-40B4-BE49-F238E27FC236}">
                <a16:creationId xmlns:a16="http://schemas.microsoft.com/office/drawing/2014/main" id="{7A43D79D-E407-C644-82D2-9961044ECB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155ABF-8D56-954B-ABD6-9A44588E4DEB}"/>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1391622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A721B-C0C5-074D-AE9E-7540FF2F3C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F7FDEB-C5AA-D747-9126-51D616FEE2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FBF628-4EFC-A04C-8591-2C6F38B210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0699E6-C896-E141-B91E-DE2A5FAD3775}"/>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6" name="Footer Placeholder 5">
            <a:extLst>
              <a:ext uri="{FF2B5EF4-FFF2-40B4-BE49-F238E27FC236}">
                <a16:creationId xmlns:a16="http://schemas.microsoft.com/office/drawing/2014/main" id="{7F472C67-183E-3749-BCF8-737A08CB76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1DAE1-8C17-7541-9FAD-48A5A1406A9E}"/>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456280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EFC3A-613D-184C-B67E-AC2E642FE6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21D4A9-61BD-4441-A509-5B0CE7F3CF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B0BD18-D8BF-4444-BB2E-84F438B618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FAD6CA-B9C0-3B48-B230-EFAD6FDF2B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9BD377-B29E-1846-81A8-B401BEEF4C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11C786-7705-0540-88C9-B25C39C65D90}"/>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8" name="Footer Placeholder 7">
            <a:extLst>
              <a:ext uri="{FF2B5EF4-FFF2-40B4-BE49-F238E27FC236}">
                <a16:creationId xmlns:a16="http://schemas.microsoft.com/office/drawing/2014/main" id="{B683089B-D994-2846-AD36-C3AF9816F3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742C2C-F014-DA45-8D44-ACC4C82C4876}"/>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286679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FD5A-29F5-F04A-A91A-FB8E71F9D8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47E3C5-C6AF-DD42-BFC9-DC25078FD152}"/>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4" name="Footer Placeholder 3">
            <a:extLst>
              <a:ext uri="{FF2B5EF4-FFF2-40B4-BE49-F238E27FC236}">
                <a16:creationId xmlns:a16="http://schemas.microsoft.com/office/drawing/2014/main" id="{10980EA1-CEE2-AB47-8F00-D937ECACD7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6090FC2-07AF-A647-AB0B-937D6D229ECA}"/>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1960340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7341EB-81B7-724A-9528-2850EBE7BE7A}"/>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3" name="Footer Placeholder 2">
            <a:extLst>
              <a:ext uri="{FF2B5EF4-FFF2-40B4-BE49-F238E27FC236}">
                <a16:creationId xmlns:a16="http://schemas.microsoft.com/office/drawing/2014/main" id="{56246015-3E7A-A045-ACD4-B68CDBFF7B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45DC23-D494-5F45-9640-9C0D343D0F03}"/>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3370400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94731-CA56-1047-97BF-C2615F9E36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F94ABB-73AF-0440-9D92-4F7F54F53A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17BEE5-06D4-4A49-8596-43D919A452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810CB0-DA49-2A46-93BE-DD84BDE487F4}"/>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6" name="Footer Placeholder 5">
            <a:extLst>
              <a:ext uri="{FF2B5EF4-FFF2-40B4-BE49-F238E27FC236}">
                <a16:creationId xmlns:a16="http://schemas.microsoft.com/office/drawing/2014/main" id="{B6086358-0DE1-8449-AD1E-4DA520CF76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8C9C1-A74C-5B44-8A47-54F4511A6DFA}"/>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118481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6CF48-8FB1-224C-BAA2-E03D04671B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1F4D0B-009E-9946-B5B9-6D629C4086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61CD59-8324-9445-901D-6DA2C6A24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CE52D4-8397-194D-9D7E-0AD7BF8BEF30}"/>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6" name="Footer Placeholder 5">
            <a:extLst>
              <a:ext uri="{FF2B5EF4-FFF2-40B4-BE49-F238E27FC236}">
                <a16:creationId xmlns:a16="http://schemas.microsoft.com/office/drawing/2014/main" id="{F551372D-72F4-8C4A-B783-88EE4B41E4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915C62-64DB-7649-9B48-05A34E4EC216}"/>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2308188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6DCF4-0067-0846-8425-7DC62B7EFF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07BCEE-8681-4C40-991E-D78868C26D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E564F1-1362-A947-9564-7BBE19E63D37}"/>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5" name="Footer Placeholder 4">
            <a:extLst>
              <a:ext uri="{FF2B5EF4-FFF2-40B4-BE49-F238E27FC236}">
                <a16:creationId xmlns:a16="http://schemas.microsoft.com/office/drawing/2014/main" id="{E275A97C-5652-B240-85D6-56F0E97E1C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7EDEA2-3D6C-6F45-9B2C-8042C47970F8}"/>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1352074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A5048B-5C87-7043-A91F-CFEF9AE42ED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E7D97F-9D26-8F4D-83CE-E14C68B2BB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497D9C-E7BA-C94A-B4DD-37FD0E7E0494}"/>
              </a:ext>
            </a:extLst>
          </p:cNvPr>
          <p:cNvSpPr>
            <a:spLocks noGrp="1"/>
          </p:cNvSpPr>
          <p:nvPr>
            <p:ph type="dt" sz="half" idx="10"/>
          </p:nvPr>
        </p:nvSpPr>
        <p:spPr/>
        <p:txBody>
          <a:bodyPr/>
          <a:lstStyle/>
          <a:p>
            <a:fld id="{4FFBE2C8-1FF3-F048-B0CD-B1B0E954F0D4}" type="datetimeFigureOut">
              <a:rPr lang="en-US" smtClean="0"/>
              <a:t>11/13/21</a:t>
            </a:fld>
            <a:endParaRPr lang="en-US"/>
          </a:p>
        </p:txBody>
      </p:sp>
      <p:sp>
        <p:nvSpPr>
          <p:cNvPr id="5" name="Footer Placeholder 4">
            <a:extLst>
              <a:ext uri="{FF2B5EF4-FFF2-40B4-BE49-F238E27FC236}">
                <a16:creationId xmlns:a16="http://schemas.microsoft.com/office/drawing/2014/main" id="{596C8236-E1A6-E445-8F68-7446325A54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B8E1A-E3D0-4E4B-9B6A-23C843175D03}"/>
              </a:ext>
            </a:extLst>
          </p:cNvPr>
          <p:cNvSpPr>
            <a:spLocks noGrp="1"/>
          </p:cNvSpPr>
          <p:nvPr>
            <p:ph type="sldNum" sz="quarter" idx="12"/>
          </p:nvPr>
        </p:nvSpPr>
        <p:spPr/>
        <p:txBody>
          <a:bodyPr/>
          <a:lstStyle/>
          <a:p>
            <a:fld id="{FDB18176-2702-3B4A-AAC8-0281DD330D4F}" type="slidenum">
              <a:rPr lang="en-US" smtClean="0"/>
              <a:t>‹#›</a:t>
            </a:fld>
            <a:endParaRPr lang="en-US"/>
          </a:p>
        </p:txBody>
      </p:sp>
    </p:spTree>
    <p:extLst>
      <p:ext uri="{BB962C8B-B14F-4D97-AF65-F5344CB8AC3E}">
        <p14:creationId xmlns:p14="http://schemas.microsoft.com/office/powerpoint/2010/main" val="252982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1EBE8D-38D8-3E45-BE13-DD4E47F16E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116545-5109-224B-8911-D7D35A035A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D1E5AA-9C7D-664C-84AD-343DBCCD68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FBE2C8-1FF3-F048-B0CD-B1B0E954F0D4}" type="datetimeFigureOut">
              <a:rPr lang="en-US" smtClean="0"/>
              <a:t>11/13/21</a:t>
            </a:fld>
            <a:endParaRPr lang="en-US"/>
          </a:p>
        </p:txBody>
      </p:sp>
      <p:sp>
        <p:nvSpPr>
          <p:cNvPr id="5" name="Footer Placeholder 4">
            <a:extLst>
              <a:ext uri="{FF2B5EF4-FFF2-40B4-BE49-F238E27FC236}">
                <a16:creationId xmlns:a16="http://schemas.microsoft.com/office/drawing/2014/main" id="{7AB976AB-40BC-DC4C-902F-C9D537639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39BFD9-BB6A-564F-B2C9-E7B0C6D520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B18176-2702-3B4A-AAC8-0281DD330D4F}" type="slidenum">
              <a:rPr lang="en-US" smtClean="0"/>
              <a:t>‹#›</a:t>
            </a:fld>
            <a:endParaRPr lang="en-US"/>
          </a:p>
        </p:txBody>
      </p:sp>
    </p:spTree>
    <p:extLst>
      <p:ext uri="{BB962C8B-B14F-4D97-AF65-F5344CB8AC3E}">
        <p14:creationId xmlns:p14="http://schemas.microsoft.com/office/powerpoint/2010/main" val="1261492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11DD727-24D1-254B-8CDB-89B40C1DCCF6}"/>
              </a:ext>
            </a:extLst>
          </p:cNvPr>
          <p:cNvSpPr>
            <a:spLocks noGrp="1"/>
          </p:cNvSpPr>
          <p:nvPr>
            <p:ph type="title"/>
          </p:nvPr>
        </p:nvSpPr>
        <p:spPr>
          <a:xfrm>
            <a:off x="0" y="0"/>
            <a:ext cx="12192000" cy="6238754"/>
          </a:xfrm>
        </p:spPr>
        <p:txBody>
          <a:bodyPr>
            <a:noAutofit/>
          </a:bodyPr>
          <a:lstStyle/>
          <a:p>
            <a:pPr algn="ctr">
              <a:lnSpc>
                <a:spcPct val="150000"/>
              </a:lnSpc>
            </a:pPr>
            <a:r>
              <a:rPr lang="en-US" sz="4000" b="1" dirty="0">
                <a:latin typeface="+mn-lt"/>
                <a:cs typeface="+mn-cs"/>
              </a:rPr>
              <a:t>(</a:t>
            </a:r>
            <a:r>
              <a:rPr lang="hi-IN" sz="4000" b="1" dirty="0">
                <a:latin typeface="+mn-lt"/>
                <a:cs typeface="+mn-cs"/>
              </a:rPr>
              <a:t>हो हो हो हो </a:t>
            </a:r>
            <a:r>
              <a:rPr lang="en-US" sz="4000" b="1" dirty="0">
                <a:latin typeface="+mn-lt"/>
                <a:cs typeface="+mn-cs"/>
              </a:rPr>
              <a:t>) 3</a:t>
            </a:r>
            <a:br>
              <a:rPr lang="en-US" sz="4000" b="1" dirty="0">
                <a:latin typeface="+mn-lt"/>
                <a:cs typeface="+mn-cs"/>
              </a:rPr>
            </a:br>
            <a:r>
              <a:rPr lang="en-US" sz="4000" b="1" dirty="0">
                <a:latin typeface="+mn-lt"/>
                <a:cs typeface="+mn-cs"/>
              </a:rPr>
              <a:t>(</a:t>
            </a:r>
            <a:r>
              <a:rPr lang="hi-IN" sz="4000" b="1" dirty="0">
                <a:latin typeface="+mn-lt"/>
                <a:cs typeface="+mn-cs"/>
              </a:rPr>
              <a:t>जाना हे</a:t>
            </a:r>
            <a:r>
              <a:rPr lang="en-US" sz="4000" b="1" dirty="0">
                <a:latin typeface="+mn-lt"/>
                <a:cs typeface="+mn-cs"/>
              </a:rPr>
              <a:t> ) 2 </a:t>
            </a:r>
            <a:r>
              <a:rPr lang="hi-IN" sz="4000" b="1" dirty="0">
                <a:latin typeface="+mn-lt"/>
                <a:cs typeface="+mn-cs"/>
              </a:rPr>
              <a:t>आगे जाना हे यिशु के लिए जाना</a:t>
            </a:r>
            <a:r>
              <a:rPr lang="en-US" sz="4000" b="1" dirty="0">
                <a:latin typeface="+mn-lt"/>
                <a:cs typeface="+mn-cs"/>
              </a:rPr>
              <a:t> </a:t>
            </a:r>
            <a:r>
              <a:rPr lang="hi-IN" sz="4000" b="1" dirty="0">
                <a:latin typeface="+mn-lt"/>
                <a:cs typeface="+mn-cs"/>
              </a:rPr>
              <a:t>हे</a:t>
            </a:r>
            <a:r>
              <a:rPr lang="en-US" sz="4000" b="1" dirty="0">
                <a:latin typeface="+mn-lt"/>
                <a:cs typeface="+mn-cs"/>
              </a:rPr>
              <a:t>)</a:t>
            </a:r>
            <a:r>
              <a:rPr lang="hi-IN" sz="4000" b="1" dirty="0">
                <a:latin typeface="+mn-lt"/>
                <a:cs typeface="+mn-cs"/>
              </a:rPr>
              <a:t>२</a:t>
            </a:r>
            <a:br>
              <a:rPr lang="en-US" sz="4000" b="1" dirty="0">
                <a:latin typeface="+mn-lt"/>
                <a:cs typeface="+mn-cs"/>
              </a:rPr>
            </a:br>
            <a:r>
              <a:rPr lang="en-US" sz="4000" b="1" dirty="0">
                <a:latin typeface="+mn-lt"/>
                <a:cs typeface="+mn-cs"/>
              </a:rPr>
              <a:t>( Jana Hai )2 </a:t>
            </a:r>
            <a:r>
              <a:rPr lang="en-US" sz="4000" b="1" dirty="0" err="1">
                <a:latin typeface="+mn-lt"/>
                <a:cs typeface="+mn-cs"/>
              </a:rPr>
              <a:t>Ahgae</a:t>
            </a:r>
            <a:r>
              <a:rPr lang="en-US" sz="4000" b="1" dirty="0">
                <a:latin typeface="+mn-lt"/>
                <a:cs typeface="+mn-cs"/>
              </a:rPr>
              <a:t> Jana Hai, </a:t>
            </a:r>
            <a:r>
              <a:rPr lang="en-US" sz="4000" b="1" dirty="0" err="1">
                <a:latin typeface="+mn-lt"/>
                <a:cs typeface="+mn-cs"/>
              </a:rPr>
              <a:t>Yeshuke</a:t>
            </a:r>
            <a:r>
              <a:rPr lang="en-US" sz="4000" b="1" dirty="0">
                <a:latin typeface="+mn-lt"/>
                <a:cs typeface="+mn-cs"/>
              </a:rPr>
              <a:t> </a:t>
            </a:r>
            <a:r>
              <a:rPr lang="en-US" sz="4000" b="1" dirty="0" err="1">
                <a:latin typeface="+mn-lt"/>
                <a:cs typeface="+mn-cs"/>
              </a:rPr>
              <a:t>Liye</a:t>
            </a:r>
            <a:r>
              <a:rPr lang="en-US" sz="4000" b="1" dirty="0">
                <a:latin typeface="+mn-lt"/>
                <a:cs typeface="+mn-cs"/>
              </a:rPr>
              <a:t> Jana </a:t>
            </a:r>
            <a:r>
              <a:rPr lang="en-US" sz="4000" b="1" dirty="0" err="1">
                <a:latin typeface="+mn-lt"/>
                <a:cs typeface="+mn-cs"/>
              </a:rPr>
              <a:t>hai</a:t>
            </a:r>
            <a:br>
              <a:rPr lang="en-US" sz="4000" b="1" dirty="0">
                <a:latin typeface="+mn-lt"/>
                <a:cs typeface="+mn-cs"/>
              </a:rPr>
            </a:br>
            <a:r>
              <a:rPr lang="en-US" sz="4000" b="1" dirty="0">
                <a:latin typeface="+mn-lt"/>
                <a:cs typeface="+mn-cs"/>
              </a:rPr>
              <a:t> </a:t>
            </a:r>
            <a:r>
              <a:rPr lang="hi-IN" sz="4000" b="1" dirty="0">
                <a:latin typeface="+mn-lt"/>
                <a:cs typeface="+mn-cs"/>
              </a:rPr>
              <a:t>हो हो हो हो हो हो हो </a:t>
            </a:r>
            <a:br>
              <a:rPr lang="en-US" sz="4000" b="1" dirty="0">
                <a:latin typeface="+mn-lt"/>
                <a:cs typeface="+mn-cs"/>
              </a:rPr>
            </a:br>
            <a:r>
              <a:rPr lang="en-US" sz="4000" b="1" dirty="0">
                <a:latin typeface="+mn-lt"/>
                <a:cs typeface="+mn-cs"/>
              </a:rPr>
              <a:t>(</a:t>
            </a:r>
            <a:r>
              <a:rPr lang="hi-IN" sz="4000" b="1" dirty="0">
                <a:latin typeface="+mn-lt"/>
                <a:cs typeface="+mn-cs"/>
              </a:rPr>
              <a:t>चल्न हे</a:t>
            </a:r>
            <a:r>
              <a:rPr lang="en-US" sz="4000" b="1" dirty="0">
                <a:latin typeface="+mn-lt"/>
                <a:cs typeface="+mn-cs"/>
              </a:rPr>
              <a:t> )2 </a:t>
            </a:r>
            <a:r>
              <a:rPr lang="hi-IN" sz="4000" b="1" dirty="0">
                <a:latin typeface="+mn-lt"/>
                <a:cs typeface="+mn-cs"/>
              </a:rPr>
              <a:t>आगे चल्न हे यिशु के लिए चल्न</a:t>
            </a:r>
            <a:r>
              <a:rPr lang="en-US" sz="4000" b="1" dirty="0">
                <a:latin typeface="+mn-lt"/>
                <a:cs typeface="+mn-cs"/>
              </a:rPr>
              <a:t>)2</a:t>
            </a:r>
            <a:r>
              <a:rPr lang="hi-IN" sz="4000" b="1" dirty="0">
                <a:latin typeface="+mn-lt"/>
                <a:cs typeface="+mn-cs"/>
              </a:rPr>
              <a:t> </a:t>
            </a:r>
            <a:br>
              <a:rPr lang="en-US" sz="4000" b="1" dirty="0">
                <a:latin typeface="+mn-lt"/>
                <a:cs typeface="+mn-cs"/>
              </a:rPr>
            </a:br>
            <a:r>
              <a:rPr lang="en-US" sz="4000" b="1" dirty="0">
                <a:latin typeface="+mn-lt"/>
                <a:cs typeface="+mn-cs"/>
              </a:rPr>
              <a:t>( </a:t>
            </a:r>
            <a:r>
              <a:rPr lang="en-US" sz="4000" b="1" dirty="0" err="1">
                <a:latin typeface="+mn-lt"/>
                <a:cs typeface="+mn-cs"/>
              </a:rPr>
              <a:t>Chalna</a:t>
            </a:r>
            <a:r>
              <a:rPr lang="en-US" sz="4000" b="1" dirty="0">
                <a:latin typeface="+mn-lt"/>
                <a:cs typeface="+mn-cs"/>
              </a:rPr>
              <a:t> Hai )2 </a:t>
            </a:r>
            <a:r>
              <a:rPr lang="en-US" sz="4000" b="1" dirty="0" err="1">
                <a:latin typeface="+mn-lt"/>
                <a:cs typeface="+mn-cs"/>
              </a:rPr>
              <a:t>Ahgae</a:t>
            </a:r>
            <a:r>
              <a:rPr lang="en-US" sz="4000" b="1" dirty="0">
                <a:latin typeface="+mn-lt"/>
                <a:cs typeface="+mn-cs"/>
              </a:rPr>
              <a:t> </a:t>
            </a:r>
            <a:r>
              <a:rPr lang="en-US" sz="4000" b="1" dirty="0" err="1">
                <a:latin typeface="+mn-lt"/>
                <a:cs typeface="+mn-cs"/>
              </a:rPr>
              <a:t>Chalna</a:t>
            </a:r>
            <a:r>
              <a:rPr lang="en-US" sz="4000" b="1" dirty="0">
                <a:latin typeface="+mn-lt"/>
                <a:cs typeface="+mn-cs"/>
              </a:rPr>
              <a:t> Hai, </a:t>
            </a:r>
            <a:r>
              <a:rPr lang="en-US" sz="4000" b="1" dirty="0" err="1">
                <a:latin typeface="+mn-lt"/>
                <a:cs typeface="+mn-cs"/>
              </a:rPr>
              <a:t>Yeshuke</a:t>
            </a:r>
            <a:r>
              <a:rPr lang="en-US" sz="4000" b="1" dirty="0">
                <a:latin typeface="+mn-lt"/>
                <a:cs typeface="+mn-cs"/>
              </a:rPr>
              <a:t> </a:t>
            </a:r>
            <a:r>
              <a:rPr lang="en-US" sz="4000" b="1" dirty="0" err="1">
                <a:latin typeface="+mn-lt"/>
                <a:cs typeface="+mn-cs"/>
              </a:rPr>
              <a:t>Liye</a:t>
            </a:r>
            <a:r>
              <a:rPr lang="en-US" sz="4000" b="1" dirty="0">
                <a:latin typeface="+mn-lt"/>
                <a:cs typeface="+mn-cs"/>
              </a:rPr>
              <a:t> Chana </a:t>
            </a:r>
            <a:r>
              <a:rPr lang="en-US" sz="4000" b="1" dirty="0" err="1">
                <a:latin typeface="+mn-lt"/>
                <a:cs typeface="+mn-cs"/>
              </a:rPr>
              <a:t>hai</a:t>
            </a:r>
            <a:r>
              <a:rPr lang="en-US" sz="4000" b="1" dirty="0">
                <a:latin typeface="+mn-lt"/>
                <a:cs typeface="+mn-cs"/>
              </a:rPr>
              <a:t> </a:t>
            </a:r>
            <a:br>
              <a:rPr lang="en-US" sz="4000" b="1" dirty="0">
                <a:latin typeface="+mn-lt"/>
                <a:cs typeface="+mn-cs"/>
              </a:rPr>
            </a:br>
            <a:r>
              <a:rPr lang="hi-IN" sz="4000" b="1" dirty="0">
                <a:latin typeface="+mn-lt"/>
                <a:cs typeface="+mn-cs"/>
              </a:rPr>
              <a:t>हे हो हो हो हो हो हो</a:t>
            </a:r>
            <a:endParaRPr lang="en-US" sz="6000" b="1" dirty="0">
              <a:latin typeface="+mn-lt"/>
              <a:cs typeface="+mn-cs"/>
            </a:endParaRPr>
          </a:p>
        </p:txBody>
      </p:sp>
    </p:spTree>
    <p:extLst>
      <p:ext uri="{BB962C8B-B14F-4D97-AF65-F5344CB8AC3E}">
        <p14:creationId xmlns:p14="http://schemas.microsoft.com/office/powerpoint/2010/main" val="1566263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11DD727-24D1-254B-8CDB-89B40C1DCCF6}"/>
              </a:ext>
            </a:extLst>
          </p:cNvPr>
          <p:cNvSpPr>
            <a:spLocks noGrp="1"/>
          </p:cNvSpPr>
          <p:nvPr>
            <p:ph type="title"/>
          </p:nvPr>
        </p:nvSpPr>
        <p:spPr>
          <a:xfrm>
            <a:off x="0" y="0"/>
            <a:ext cx="12192000" cy="6423949"/>
          </a:xfrm>
        </p:spPr>
        <p:txBody>
          <a:bodyPr>
            <a:noAutofit/>
          </a:bodyPr>
          <a:lstStyle/>
          <a:p>
            <a:pPr algn="ctr">
              <a:lnSpc>
                <a:spcPct val="150000"/>
              </a:lnSpc>
            </a:pPr>
            <a:r>
              <a:rPr lang="en-US" b="1" dirty="0">
                <a:latin typeface="+mn-lt"/>
                <a:cs typeface="+mn-cs"/>
              </a:rPr>
              <a:t>(</a:t>
            </a:r>
            <a:r>
              <a:rPr lang="hi-IN" b="1" dirty="0">
                <a:latin typeface="+mn-lt"/>
                <a:cs typeface="+mn-cs"/>
              </a:rPr>
              <a:t>जानु छ</a:t>
            </a:r>
            <a:r>
              <a:rPr lang="en-US" b="1" dirty="0">
                <a:latin typeface="+mn-lt"/>
                <a:cs typeface="+mn-cs"/>
              </a:rPr>
              <a:t> )2</a:t>
            </a:r>
            <a:r>
              <a:rPr lang="hi-IN" b="1" dirty="0">
                <a:latin typeface="+mn-lt"/>
                <a:cs typeface="+mn-cs"/>
              </a:rPr>
              <a:t> अगी जानु छ यिशु लागि</a:t>
            </a:r>
            <a:r>
              <a:rPr lang="en-US" b="1" dirty="0">
                <a:latin typeface="+mn-lt"/>
                <a:cs typeface="+mn-cs"/>
              </a:rPr>
              <a:t>)2</a:t>
            </a:r>
            <a:br>
              <a:rPr lang="en-US" b="1" dirty="0">
                <a:latin typeface="+mn-lt"/>
                <a:cs typeface="+mn-cs"/>
              </a:rPr>
            </a:br>
            <a:r>
              <a:rPr lang="en-US" b="1" dirty="0">
                <a:latin typeface="+mn-lt"/>
                <a:cs typeface="+mn-cs"/>
              </a:rPr>
              <a:t>(Janu Cha)2 </a:t>
            </a:r>
            <a:r>
              <a:rPr lang="en-US" b="1" dirty="0" err="1">
                <a:latin typeface="+mn-lt"/>
                <a:cs typeface="+mn-cs"/>
              </a:rPr>
              <a:t>Ahgi</a:t>
            </a:r>
            <a:r>
              <a:rPr lang="en-US" b="1" dirty="0">
                <a:latin typeface="+mn-lt"/>
                <a:cs typeface="+mn-cs"/>
              </a:rPr>
              <a:t> Janu Cha </a:t>
            </a:r>
            <a:r>
              <a:rPr lang="en-US" b="1" dirty="0" err="1">
                <a:latin typeface="+mn-lt"/>
                <a:cs typeface="+mn-cs"/>
              </a:rPr>
              <a:t>Yeshuko</a:t>
            </a:r>
            <a:r>
              <a:rPr lang="en-US" b="1" dirty="0">
                <a:latin typeface="+mn-lt"/>
                <a:cs typeface="+mn-cs"/>
              </a:rPr>
              <a:t> </a:t>
            </a:r>
            <a:r>
              <a:rPr lang="en-US" b="1" dirty="0" err="1">
                <a:latin typeface="+mn-lt"/>
                <a:cs typeface="+mn-cs"/>
              </a:rPr>
              <a:t>Lagi</a:t>
            </a:r>
            <a:r>
              <a:rPr lang="en-US" b="1" dirty="0">
                <a:latin typeface="+mn-lt"/>
                <a:cs typeface="+mn-cs"/>
              </a:rPr>
              <a:t> Janu Cha</a:t>
            </a:r>
            <a:br>
              <a:rPr lang="en-US" b="1" dirty="0">
                <a:latin typeface="+mn-lt"/>
                <a:cs typeface="+mn-cs"/>
              </a:rPr>
            </a:br>
            <a:r>
              <a:rPr lang="hi-IN" b="1" dirty="0">
                <a:latin typeface="+mn-lt"/>
                <a:cs typeface="+mn-cs"/>
              </a:rPr>
              <a:t> </a:t>
            </a:r>
            <a:r>
              <a:rPr lang="en-US" b="1" dirty="0">
                <a:latin typeface="+mn-lt"/>
                <a:cs typeface="+mn-cs"/>
              </a:rPr>
              <a:t>(</a:t>
            </a:r>
            <a:r>
              <a:rPr lang="hi-IN" b="1" dirty="0">
                <a:latin typeface="+mn-lt"/>
                <a:cs typeface="+mn-cs"/>
              </a:rPr>
              <a:t>बड्नु छ बड्नु छ बड्नु छ अगी बड्नु छ यिशु को लागि बड्नु छ</a:t>
            </a:r>
            <a:r>
              <a:rPr lang="en-US" b="1" dirty="0">
                <a:latin typeface="+mn-lt"/>
                <a:cs typeface="+mn-cs"/>
              </a:rPr>
              <a:t>)2</a:t>
            </a:r>
            <a:br>
              <a:rPr lang="en-US" b="1" dirty="0">
                <a:latin typeface="+mn-lt"/>
                <a:cs typeface="+mn-cs"/>
              </a:rPr>
            </a:br>
            <a:r>
              <a:rPr lang="en-US" b="1" dirty="0">
                <a:latin typeface="+mn-lt"/>
                <a:cs typeface="+mn-cs"/>
              </a:rPr>
              <a:t>( </a:t>
            </a:r>
            <a:r>
              <a:rPr lang="en-US" b="1" dirty="0" err="1">
                <a:latin typeface="+mn-lt"/>
                <a:cs typeface="+mn-cs"/>
              </a:rPr>
              <a:t>Badnu</a:t>
            </a:r>
            <a:r>
              <a:rPr lang="en-US" b="1" dirty="0">
                <a:latin typeface="+mn-lt"/>
                <a:cs typeface="+mn-cs"/>
              </a:rPr>
              <a:t> Cha )2, </a:t>
            </a:r>
            <a:r>
              <a:rPr lang="en-US" b="1" dirty="0" err="1">
                <a:latin typeface="+mn-lt"/>
                <a:cs typeface="+mn-cs"/>
              </a:rPr>
              <a:t>Ahgi</a:t>
            </a:r>
            <a:r>
              <a:rPr lang="en-US" b="1" dirty="0">
                <a:latin typeface="+mn-lt"/>
                <a:cs typeface="+mn-cs"/>
              </a:rPr>
              <a:t> </a:t>
            </a:r>
            <a:r>
              <a:rPr lang="en-US" b="1" dirty="0" err="1">
                <a:latin typeface="+mn-lt"/>
                <a:cs typeface="+mn-cs"/>
              </a:rPr>
              <a:t>Badnu</a:t>
            </a:r>
            <a:r>
              <a:rPr lang="en-US" b="1" dirty="0">
                <a:latin typeface="+mn-lt"/>
                <a:cs typeface="+mn-cs"/>
              </a:rPr>
              <a:t> Cha </a:t>
            </a:r>
            <a:r>
              <a:rPr lang="en-US" b="1" dirty="0" err="1">
                <a:latin typeface="+mn-lt"/>
                <a:cs typeface="+mn-cs"/>
              </a:rPr>
              <a:t>Yeshuko</a:t>
            </a:r>
            <a:r>
              <a:rPr lang="en-US" b="1" dirty="0">
                <a:latin typeface="+mn-lt"/>
                <a:cs typeface="+mn-cs"/>
              </a:rPr>
              <a:t> </a:t>
            </a:r>
            <a:r>
              <a:rPr lang="en-US" b="1" dirty="0" err="1">
                <a:latin typeface="+mn-lt"/>
                <a:cs typeface="+mn-cs"/>
              </a:rPr>
              <a:t>Lagi</a:t>
            </a:r>
            <a:r>
              <a:rPr lang="en-US" b="1" dirty="0">
                <a:latin typeface="+mn-lt"/>
                <a:cs typeface="+mn-cs"/>
              </a:rPr>
              <a:t> </a:t>
            </a:r>
            <a:r>
              <a:rPr lang="en-US" b="1" dirty="0" err="1">
                <a:latin typeface="+mn-lt"/>
                <a:cs typeface="+mn-cs"/>
              </a:rPr>
              <a:t>Badnu</a:t>
            </a:r>
            <a:r>
              <a:rPr lang="en-US" b="1" dirty="0">
                <a:latin typeface="+mn-lt"/>
                <a:cs typeface="+mn-cs"/>
              </a:rPr>
              <a:t> Cha</a:t>
            </a:r>
          </a:p>
        </p:txBody>
      </p:sp>
    </p:spTree>
    <p:extLst>
      <p:ext uri="{BB962C8B-B14F-4D97-AF65-F5344CB8AC3E}">
        <p14:creationId xmlns:p14="http://schemas.microsoft.com/office/powerpoint/2010/main" val="32195190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141</Words>
  <Application>Microsoft Macintosh PowerPoint</Application>
  <PresentationFormat>Widescreen</PresentationFormat>
  <Paragraphs>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(हो हो हो हो ) 3 (जाना हे ) 2 आगे जाना हे यिशु के लिए जाना हे)२ ( Jana Hai )2 Ahgae Jana Hai, Yeshuke Liye Jana hai  हो हो हो हो हो हो हो  (चल्न हे )2 आगे चल्न हे यिशु के लिए चल्न)2  ( Chalna Hai )2 Ahgae Chalna Hai, Yeshuke Liye Chana hai  हे हो हो हो हो हो हो</vt:lpstr>
      <vt:lpstr>(जानु छ )2 अगी जानु छ यिशु लागि)2 (Janu Cha)2 Ahgi Janu Cha Yeshuko Lagi Janu Cha  (बड्नु छ बड्नु छ बड्नु छ अगी बड्नु छ यिशु को लागि बड्नु छ)2 ( Badnu Cha )2, Ahgi Badnu Cha Yeshuko Lagi Badnu Cha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 हो हो हो ) 3 (जाना हे जाना आगे जाना हे यिशु के लिए जानाहे)२ हो हो हो हो हो हो हो  (चल्न हे चल्न हे आगे चल्न हे यिशु के लिए चल्न)2 हे हो हो हो हो हो हो</dc:title>
  <dc:creator>Bhuwan Basnet</dc:creator>
  <cp:lastModifiedBy>Bhuwan Basnet</cp:lastModifiedBy>
  <cp:revision>4</cp:revision>
  <dcterms:created xsi:type="dcterms:W3CDTF">2021-09-11T18:58:55Z</dcterms:created>
  <dcterms:modified xsi:type="dcterms:W3CDTF">2021-11-14T02:26:45Z</dcterms:modified>
</cp:coreProperties>
</file>