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6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94"/>
    <p:restoredTop sz="95775"/>
  </p:normalViewPr>
  <p:slideViewPr>
    <p:cSldViewPr snapToGrid="0" snapToObjects="1">
      <p:cViewPr varScale="1">
        <p:scale>
          <a:sx n="96" d="100"/>
          <a:sy n="96" d="100"/>
        </p:scale>
        <p:origin x="168"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9DEAE-5BE2-5441-AC0B-C4F5641D89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7ABB2A-30FD-A94B-8948-B4502620B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FD6EFE-ED34-864D-AE14-61412CEB28F9}"/>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3013B6F2-B22C-1244-8641-A45E51830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0A0BE-6B22-3244-BA0A-029A14A1C12A}"/>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243808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A6AA-6C85-1D40-B7BF-AD691E047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F42574-6567-084E-9670-907B446267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609FB-6796-D84E-B16B-B04D007DB9A9}"/>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97564ED6-310C-C541-A759-160D9B87E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4A3833-34F2-5948-9C6C-6C3F0DB15377}"/>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168269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2DE65-6140-7E46-AF86-DDE74EE51B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B222DF-C54B-024C-8254-5D78D9EDE6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E98BEC-78A3-6543-98D3-CE5E459F7949}"/>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4EC9CFCD-A4FD-3743-A00B-1B7FB5382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7A443-A43E-F549-BFC1-047B8F2DC412}"/>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1845308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BB43F-E8FE-624C-AC25-6C1F896F52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D2220-8203-A340-BB58-95C9115B34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B708CD-84FB-9F49-A8F5-D5FC7F12B1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652DC9-89A0-004F-8A7C-9989388DB40F}"/>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6" name="Footer Placeholder 5">
            <a:extLst>
              <a:ext uri="{FF2B5EF4-FFF2-40B4-BE49-F238E27FC236}">
                <a16:creationId xmlns:a16="http://schemas.microsoft.com/office/drawing/2014/main" id="{1370D52D-9B38-BB49-A5AA-DD1652F94A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F5BAB-EFAB-674A-B6B4-95C5A3463A11}"/>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2874799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1D23-8122-3F4F-9C4C-CFBF5E724E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BCF596-06D0-1B44-901B-DB545FE4FC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FDE5BB-2ECD-AB4D-920C-E61EB0854A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5CA313-55DE-384C-8886-612F2FE036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5206ED-E53D-4D46-BF70-684A98E154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B1C29F-087C-744C-8C57-0F17A8A9F219}"/>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8" name="Footer Placeholder 7">
            <a:extLst>
              <a:ext uri="{FF2B5EF4-FFF2-40B4-BE49-F238E27FC236}">
                <a16:creationId xmlns:a16="http://schemas.microsoft.com/office/drawing/2014/main" id="{F4242E4D-510C-7A41-9888-F76844C285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58A130-6A20-F04C-BAA3-22E341DBB0EF}"/>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3700397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FCC5-9DDC-EF40-A378-530359C7EE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149995-0B33-5943-8526-EE069C9CB79F}"/>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4" name="Footer Placeholder 3">
            <a:extLst>
              <a:ext uri="{FF2B5EF4-FFF2-40B4-BE49-F238E27FC236}">
                <a16:creationId xmlns:a16="http://schemas.microsoft.com/office/drawing/2014/main" id="{2406D113-3464-D046-A0C3-48F216DF35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776958-9984-6C49-BBF4-7112E4E20FAE}"/>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291882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B00C12-BDA1-F94F-84F9-30DDEBB4132C}"/>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3" name="Footer Placeholder 2">
            <a:extLst>
              <a:ext uri="{FF2B5EF4-FFF2-40B4-BE49-F238E27FC236}">
                <a16:creationId xmlns:a16="http://schemas.microsoft.com/office/drawing/2014/main" id="{07E9E7D1-644A-324E-A3CD-A96280CECF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6BA87D-5B0E-4C42-A580-4370EA070A9D}"/>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1690162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0DCC-7761-7944-BD9B-1D91DE166C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0FB514-8CFD-364B-A516-4C1A87C9F4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79CBAD-3CA1-E048-A4AB-CBBE5B127D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E17240-FF1A-6943-B306-5ABE6B1EFD31}"/>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6" name="Footer Placeholder 5">
            <a:extLst>
              <a:ext uri="{FF2B5EF4-FFF2-40B4-BE49-F238E27FC236}">
                <a16:creationId xmlns:a16="http://schemas.microsoft.com/office/drawing/2014/main" id="{73176A62-A13F-E147-A1A2-173D7D6AC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313A2D-91FA-A14D-BB53-8BAC50BF1CE5}"/>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45301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1D460-86A1-0142-AABC-6C6E45C51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58B85F-24F0-9647-A377-AA1D5B4812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4E0AF7-D452-2746-9B52-307366706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959EED-308E-4B49-8F9C-D139051C02B9}"/>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6" name="Footer Placeholder 5">
            <a:extLst>
              <a:ext uri="{FF2B5EF4-FFF2-40B4-BE49-F238E27FC236}">
                <a16:creationId xmlns:a16="http://schemas.microsoft.com/office/drawing/2014/main" id="{81137BE1-3F6C-2143-BEF7-0A643D7472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2814EB-2B60-1D4A-9757-02462F1F51F8}"/>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996124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30E06-CE03-D04A-B70E-6DC9B0E88F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DF88BA-5026-3C47-8681-62F3E0D623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B5273-AD68-3C46-9516-49FB96486144}"/>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DC40819F-846D-CC46-A01F-1E8D1EB131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110D7-1845-4146-A6D6-5AC774ECE072}"/>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1764092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D21005-C22C-FD4D-9293-4D0D3D51B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23F7FF-9D2B-C243-A6DA-E6B79A9EC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19CFDA-EBCF-4D42-AE70-E6988D522421}"/>
              </a:ext>
            </a:extLst>
          </p:cNvPr>
          <p:cNvSpPr>
            <a:spLocks noGrp="1"/>
          </p:cNvSpPr>
          <p:nvPr>
            <p:ph type="dt" sz="half" idx="10"/>
          </p:nvPr>
        </p:nvSpPr>
        <p:spPr/>
        <p:txBody>
          <a:body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B1351114-E208-D74D-8822-D9D21DF976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5AB4B-83F9-A74F-8A6D-4115BF1B807E}"/>
              </a:ext>
            </a:extLst>
          </p:cNvPr>
          <p:cNvSpPr>
            <a:spLocks noGrp="1"/>
          </p:cNvSpPr>
          <p:nvPr>
            <p:ph type="sldNum" sz="quarter" idx="12"/>
          </p:nvPr>
        </p:nvSpPr>
        <p:spPr/>
        <p:txBody>
          <a:bodyPr/>
          <a:lstStyle/>
          <a:p>
            <a:fld id="{26B194E2-FAB0-BD4C-ADAD-9AEA9DF8C20E}" type="slidenum">
              <a:rPr lang="en-US" smtClean="0"/>
              <a:t>‹#›</a:t>
            </a:fld>
            <a:endParaRPr lang="en-US"/>
          </a:p>
        </p:txBody>
      </p:sp>
    </p:spTree>
    <p:extLst>
      <p:ext uri="{BB962C8B-B14F-4D97-AF65-F5344CB8AC3E}">
        <p14:creationId xmlns:p14="http://schemas.microsoft.com/office/powerpoint/2010/main" val="2070983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D63B25-7BFD-634D-BDA8-8B188B20A2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11EFEA-45F3-024E-A95F-4197DE5F74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71C90A-7C1E-D047-A6B1-350C1CC809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0ACF8-B21D-1C46-B3B4-9E094766D54A}" type="datetimeFigureOut">
              <a:rPr lang="en-US" smtClean="0"/>
              <a:t>9/11/21</a:t>
            </a:fld>
            <a:endParaRPr lang="en-US"/>
          </a:p>
        </p:txBody>
      </p:sp>
      <p:sp>
        <p:nvSpPr>
          <p:cNvPr id="5" name="Footer Placeholder 4">
            <a:extLst>
              <a:ext uri="{FF2B5EF4-FFF2-40B4-BE49-F238E27FC236}">
                <a16:creationId xmlns:a16="http://schemas.microsoft.com/office/drawing/2014/main" id="{F6607FE0-B74B-C84E-8D18-940125D7A3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CDB7A3-4D60-844F-8A31-6E9900303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194E2-FAB0-BD4C-ADAD-9AEA9DF8C20E}" type="slidenum">
              <a:rPr lang="en-US" smtClean="0"/>
              <a:t>‹#›</a:t>
            </a:fld>
            <a:endParaRPr lang="en-US"/>
          </a:p>
        </p:txBody>
      </p:sp>
    </p:spTree>
    <p:extLst>
      <p:ext uri="{BB962C8B-B14F-4D97-AF65-F5344CB8AC3E}">
        <p14:creationId xmlns:p14="http://schemas.microsoft.com/office/powerpoint/2010/main" val="4088261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5485486"/>
          </a:xfrm>
        </p:spPr>
        <p:txBody>
          <a:bodyPr>
            <a:noAutofit/>
          </a:bodyPr>
          <a:lstStyle/>
          <a:p>
            <a:pPr>
              <a:lnSpc>
                <a:spcPct val="150000"/>
              </a:lnSpc>
            </a:pPr>
            <a:br>
              <a:rPr lang="en-US" sz="3000" dirty="0"/>
            </a:br>
            <a:r>
              <a:rPr lang="ne-NP" sz="3000" b="1" dirty="0"/>
              <a:t>(जसै तपाईंको शक्तिका घोषणा गर्छौं</a:t>
            </a:r>
            <a:br>
              <a:rPr lang="en-US" sz="3000" b="1" dirty="0"/>
            </a:br>
            <a:r>
              <a:rPr lang="en-US" sz="3000" b="1" dirty="0">
                <a:latin typeface="+mn-lt"/>
              </a:rPr>
              <a:t>( </a:t>
            </a:r>
            <a:r>
              <a:rPr lang="en-US" sz="3000" b="1" dirty="0" err="1">
                <a:latin typeface="+mn-lt"/>
              </a:rPr>
              <a:t>Jasai</a:t>
            </a:r>
            <a:r>
              <a:rPr lang="en-US" sz="3000" b="1" dirty="0">
                <a:latin typeface="+mn-lt"/>
              </a:rPr>
              <a:t> </a:t>
            </a:r>
            <a:r>
              <a:rPr lang="en-US" sz="3000" b="1" dirty="0" err="1">
                <a:latin typeface="+mn-lt"/>
              </a:rPr>
              <a:t>Tapai</a:t>
            </a:r>
            <a:r>
              <a:rPr lang="en-US" sz="3000" b="1" dirty="0">
                <a:latin typeface="+mn-lt"/>
              </a:rPr>
              <a:t> </a:t>
            </a:r>
            <a:r>
              <a:rPr lang="en-US" sz="3000" b="1" dirty="0" err="1">
                <a:latin typeface="+mn-lt"/>
              </a:rPr>
              <a:t>Shaktiko</a:t>
            </a:r>
            <a:r>
              <a:rPr lang="en-US" sz="3000" b="1" dirty="0">
                <a:latin typeface="+mn-lt"/>
              </a:rPr>
              <a:t> </a:t>
            </a:r>
            <a:r>
              <a:rPr lang="en-US" sz="3000" b="1" dirty="0" err="1">
                <a:latin typeface="+mn-lt"/>
              </a:rPr>
              <a:t>Ghosana</a:t>
            </a:r>
            <a:r>
              <a:rPr lang="en-US" sz="3000" b="1" dirty="0">
                <a:latin typeface="+mn-lt"/>
              </a:rPr>
              <a:t> </a:t>
            </a:r>
            <a:r>
              <a:rPr lang="en-US" sz="3000" b="1" dirty="0" err="1">
                <a:latin typeface="+mn-lt"/>
              </a:rPr>
              <a:t>Garchaw</a:t>
            </a:r>
            <a:r>
              <a:rPr lang="en-US" sz="3000" b="1" dirty="0">
                <a:latin typeface="+mn-lt"/>
              </a:rPr>
              <a:t>,</a:t>
            </a:r>
            <a:br>
              <a:rPr lang="en-US" sz="3000" b="1" dirty="0"/>
            </a:br>
            <a:r>
              <a:rPr lang="ne-NP" sz="3000" b="1" dirty="0"/>
              <a:t>    जसै तपाईंको नाउँको प्रशंसा गर्छौं) (२)</a:t>
            </a:r>
            <a:br>
              <a:rPr lang="en-US" sz="3000" b="1" dirty="0"/>
            </a:br>
            <a:r>
              <a:rPr lang="en-US" sz="3000" b="1" dirty="0" err="1">
                <a:latin typeface="+mn-lt"/>
              </a:rPr>
              <a:t>Jasai</a:t>
            </a:r>
            <a:r>
              <a:rPr lang="en-US" sz="3000" b="1" dirty="0">
                <a:latin typeface="+mn-lt"/>
              </a:rPr>
              <a:t> </a:t>
            </a:r>
            <a:r>
              <a:rPr lang="en-US" sz="3000" b="1" dirty="0" err="1">
                <a:latin typeface="+mn-lt"/>
              </a:rPr>
              <a:t>Tapaiko</a:t>
            </a:r>
            <a:r>
              <a:rPr lang="en-US" sz="3000" b="1" dirty="0">
                <a:latin typeface="+mn-lt"/>
              </a:rPr>
              <a:t> </a:t>
            </a:r>
            <a:r>
              <a:rPr lang="en-US" sz="3000" b="1" dirty="0" err="1">
                <a:latin typeface="+mn-lt"/>
              </a:rPr>
              <a:t>Naauko</a:t>
            </a:r>
            <a:r>
              <a:rPr lang="en-US" sz="3000" b="1" dirty="0">
                <a:latin typeface="+mn-lt"/>
              </a:rPr>
              <a:t> </a:t>
            </a:r>
            <a:r>
              <a:rPr lang="en-US" sz="3000" b="1" dirty="0" err="1">
                <a:latin typeface="+mn-lt"/>
              </a:rPr>
              <a:t>Prasamsa</a:t>
            </a:r>
            <a:r>
              <a:rPr lang="en-US" sz="3000" b="1" dirty="0">
                <a:latin typeface="+mn-lt"/>
              </a:rPr>
              <a:t> </a:t>
            </a:r>
            <a:r>
              <a:rPr lang="en-US" sz="3000" b="1" dirty="0" err="1">
                <a:latin typeface="+mn-lt"/>
              </a:rPr>
              <a:t>Garchaw</a:t>
            </a:r>
            <a:r>
              <a:rPr lang="en-US" sz="3000" b="1" dirty="0">
                <a:latin typeface="+mn-lt"/>
              </a:rPr>
              <a:t>)2</a:t>
            </a:r>
            <a:br>
              <a:rPr lang="en-US" sz="3000" b="1" dirty="0"/>
            </a:br>
            <a:r>
              <a:rPr lang="ne-NP" sz="3000" b="1" dirty="0"/>
              <a:t>    टुटेको हृदय जोड़नुहोस्‌</a:t>
            </a:r>
            <a:r>
              <a:rPr lang="en-US" sz="3000" b="1" dirty="0"/>
              <a:t>, </a:t>
            </a:r>
            <a:r>
              <a:rPr lang="ne-NP" sz="3000" b="1" dirty="0"/>
              <a:t>बन्दन सब फुकाउनुहोस्‌</a:t>
            </a:r>
            <a:br>
              <a:rPr lang="en-US" sz="3000" b="1" dirty="0"/>
            </a:br>
            <a:r>
              <a:rPr lang="en-US" sz="3000" b="1" dirty="0" err="1">
                <a:latin typeface="+mn-lt"/>
              </a:rPr>
              <a:t>Tutaiko</a:t>
            </a:r>
            <a:r>
              <a:rPr lang="en-US" sz="3000" b="1" dirty="0">
                <a:latin typeface="+mn-lt"/>
              </a:rPr>
              <a:t> </a:t>
            </a:r>
            <a:r>
              <a:rPr lang="en-US" sz="3000" b="1" dirty="0" err="1">
                <a:latin typeface="+mn-lt"/>
              </a:rPr>
              <a:t>Hridaye</a:t>
            </a:r>
            <a:r>
              <a:rPr lang="en-US" sz="3000" b="1" dirty="0">
                <a:latin typeface="+mn-lt"/>
              </a:rPr>
              <a:t> </a:t>
            </a:r>
            <a:r>
              <a:rPr lang="en-US" sz="3000" b="1" dirty="0" err="1">
                <a:latin typeface="+mn-lt"/>
              </a:rPr>
              <a:t>Jodnuhosh</a:t>
            </a:r>
            <a:r>
              <a:rPr lang="en-US" sz="3000" b="1" dirty="0">
                <a:latin typeface="+mn-lt"/>
              </a:rPr>
              <a:t>, </a:t>
            </a:r>
            <a:r>
              <a:rPr lang="en-US" sz="3000" b="1" dirty="0" err="1">
                <a:latin typeface="+mn-lt"/>
              </a:rPr>
              <a:t>Bandan</a:t>
            </a:r>
            <a:r>
              <a:rPr lang="en-US" sz="3000" b="1" dirty="0">
                <a:latin typeface="+mn-lt"/>
              </a:rPr>
              <a:t> Sab </a:t>
            </a:r>
            <a:r>
              <a:rPr lang="en-US" sz="3000" b="1" dirty="0" err="1">
                <a:latin typeface="+mn-lt"/>
              </a:rPr>
              <a:t>Fulkalnuhosh</a:t>
            </a:r>
            <a:br>
              <a:rPr lang="en-US" sz="3000" b="1" dirty="0"/>
            </a:br>
            <a:r>
              <a:rPr lang="ne-NP" sz="3000" b="1" dirty="0"/>
              <a:t>    अन्धकार हटाउनुहोस्‌ (होसन्ना मारानथा) (४)</a:t>
            </a:r>
            <a:br>
              <a:rPr lang="en-US" sz="3000" b="1" dirty="0"/>
            </a:br>
            <a:r>
              <a:rPr lang="en-US" sz="3000" b="1" dirty="0" err="1">
                <a:latin typeface="+mn-lt"/>
              </a:rPr>
              <a:t>Andakar</a:t>
            </a:r>
            <a:r>
              <a:rPr lang="en-US" sz="3000" b="1" dirty="0">
                <a:latin typeface="+mn-lt"/>
              </a:rPr>
              <a:t> </a:t>
            </a:r>
            <a:r>
              <a:rPr lang="en-US" sz="3000" b="1" dirty="0" err="1">
                <a:latin typeface="+mn-lt"/>
              </a:rPr>
              <a:t>Hataunuhsoh</a:t>
            </a:r>
            <a:r>
              <a:rPr lang="en-US" sz="3000" b="1" dirty="0">
                <a:latin typeface="+mn-lt"/>
              </a:rPr>
              <a:t>,(Hosanna </a:t>
            </a:r>
            <a:r>
              <a:rPr lang="en-US" sz="3000" b="1" dirty="0" err="1">
                <a:latin typeface="+mn-lt"/>
              </a:rPr>
              <a:t>Marantha</a:t>
            </a:r>
            <a:r>
              <a:rPr lang="en-US" sz="3000" b="1" dirty="0">
                <a:latin typeface="+mn-lt"/>
              </a:rPr>
              <a:t>)4</a:t>
            </a:r>
          </a:p>
        </p:txBody>
      </p:sp>
    </p:spTree>
    <p:extLst>
      <p:ext uri="{BB962C8B-B14F-4D97-AF65-F5344CB8AC3E}">
        <p14:creationId xmlns:p14="http://schemas.microsoft.com/office/powerpoint/2010/main" val="421404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1" cy="6781286"/>
          </a:xfrm>
        </p:spPr>
        <p:txBody>
          <a:bodyPr>
            <a:noAutofit/>
          </a:bodyPr>
          <a:lstStyle/>
          <a:p>
            <a:pPr>
              <a:lnSpc>
                <a:spcPct val="150000"/>
              </a:lnSpc>
            </a:pPr>
            <a:r>
              <a:rPr lang="ne-NP" sz="3000" b="1" dirty="0"/>
              <a:t>(जसै तपाईंमा साह्रै खुशी हुन्छौँ</a:t>
            </a:r>
            <a:br>
              <a:rPr lang="en-US" sz="3000" b="1" dirty="0"/>
            </a:br>
            <a:r>
              <a:rPr lang="en-US" sz="3000" b="1" dirty="0" err="1">
                <a:latin typeface="+mn-lt"/>
              </a:rPr>
              <a:t>Jasai</a:t>
            </a:r>
            <a:r>
              <a:rPr lang="en-US" sz="3000" b="1" dirty="0">
                <a:latin typeface="+mn-lt"/>
              </a:rPr>
              <a:t> </a:t>
            </a:r>
            <a:r>
              <a:rPr lang="en-US" sz="3000" b="1" dirty="0" err="1">
                <a:latin typeface="+mn-lt"/>
              </a:rPr>
              <a:t>Tapaima</a:t>
            </a:r>
            <a:r>
              <a:rPr lang="en-US" sz="3000" b="1" dirty="0">
                <a:latin typeface="+mn-lt"/>
              </a:rPr>
              <a:t> Sarai </a:t>
            </a:r>
            <a:r>
              <a:rPr lang="en-US" sz="3000" b="1" dirty="0" err="1">
                <a:latin typeface="+mn-lt"/>
              </a:rPr>
              <a:t>Kushi</a:t>
            </a:r>
            <a:r>
              <a:rPr lang="en-US" sz="3000" b="1" dirty="0">
                <a:latin typeface="+mn-lt"/>
              </a:rPr>
              <a:t> </a:t>
            </a:r>
            <a:r>
              <a:rPr lang="en-US" sz="3000" b="1" dirty="0" err="1">
                <a:latin typeface="+mn-lt"/>
              </a:rPr>
              <a:t>Hunchaw</a:t>
            </a:r>
            <a:br>
              <a:rPr lang="en-US" sz="3000" b="1" dirty="0"/>
            </a:br>
            <a:r>
              <a:rPr lang="ne-NP" sz="3000" b="1" dirty="0"/>
              <a:t>    जसै तपाईंमा हृदय रमाउँदछ) (२)</a:t>
            </a:r>
            <a:br>
              <a:rPr lang="en-US" sz="3000" b="1" dirty="0"/>
            </a:br>
            <a:r>
              <a:rPr lang="en-US" sz="3000" b="1" dirty="0" err="1">
                <a:latin typeface="+mn-lt"/>
              </a:rPr>
              <a:t>Jasai</a:t>
            </a:r>
            <a:r>
              <a:rPr lang="en-US" sz="3000" b="1" dirty="0">
                <a:latin typeface="+mn-lt"/>
              </a:rPr>
              <a:t> </a:t>
            </a:r>
            <a:r>
              <a:rPr lang="en-US" sz="3000" b="1" dirty="0" err="1">
                <a:latin typeface="+mn-lt"/>
              </a:rPr>
              <a:t>Tapaima</a:t>
            </a:r>
            <a:r>
              <a:rPr lang="en-US" sz="3000" b="1" dirty="0">
                <a:latin typeface="+mn-lt"/>
              </a:rPr>
              <a:t> </a:t>
            </a:r>
            <a:r>
              <a:rPr lang="en-US" sz="3000" b="1" dirty="0" err="1">
                <a:latin typeface="+mn-lt"/>
              </a:rPr>
              <a:t>Hridaye</a:t>
            </a:r>
            <a:r>
              <a:rPr lang="en-US" sz="3000" b="1" dirty="0">
                <a:latin typeface="+mn-lt"/>
              </a:rPr>
              <a:t> </a:t>
            </a:r>
            <a:r>
              <a:rPr lang="en-US" sz="3000" b="1" dirty="0" err="1">
                <a:latin typeface="+mn-lt"/>
              </a:rPr>
              <a:t>Ramaudacha</a:t>
            </a:r>
            <a:r>
              <a:rPr lang="en-US" sz="3000" b="1" dirty="0">
                <a:latin typeface="+mn-lt"/>
              </a:rPr>
              <a:t> ) 4</a:t>
            </a:r>
            <a:br>
              <a:rPr lang="en-US" sz="3000" b="1" dirty="0"/>
            </a:br>
            <a:r>
              <a:rPr lang="ne-NP" sz="3000" b="1" dirty="0"/>
              <a:t>    हर्षको तेल खन्याउनुहोस्‌ धार्मिकता पहिर्याउनुहोस्‌</a:t>
            </a:r>
            <a:br>
              <a:rPr lang="en-US" sz="3000" b="1" dirty="0"/>
            </a:br>
            <a:r>
              <a:rPr lang="en-US" sz="3000" b="1" dirty="0" err="1">
                <a:latin typeface="+mn-lt"/>
              </a:rPr>
              <a:t>Harsako</a:t>
            </a:r>
            <a:r>
              <a:rPr lang="en-US" sz="3000" b="1" dirty="0">
                <a:latin typeface="+mn-lt"/>
              </a:rPr>
              <a:t> Tel </a:t>
            </a:r>
            <a:r>
              <a:rPr lang="en-US" sz="3000" b="1" dirty="0" err="1">
                <a:latin typeface="+mn-lt"/>
              </a:rPr>
              <a:t>Khanaunuhosh</a:t>
            </a:r>
            <a:r>
              <a:rPr lang="en-US" sz="3000" b="1" dirty="0">
                <a:latin typeface="+mn-lt"/>
              </a:rPr>
              <a:t>, </a:t>
            </a:r>
            <a:r>
              <a:rPr lang="en-US" sz="3000" b="1" dirty="0" err="1">
                <a:latin typeface="+mn-lt"/>
              </a:rPr>
              <a:t>Dharmikta</a:t>
            </a:r>
            <a:r>
              <a:rPr lang="en-US" sz="3000" b="1" dirty="0">
                <a:latin typeface="+mn-lt"/>
              </a:rPr>
              <a:t> </a:t>
            </a:r>
            <a:r>
              <a:rPr lang="en-US" sz="3000" b="1" dirty="0" err="1">
                <a:latin typeface="+mn-lt"/>
              </a:rPr>
              <a:t>Pairaunuhosh</a:t>
            </a:r>
            <a:br>
              <a:rPr lang="en-US" sz="3000" b="1" dirty="0"/>
            </a:br>
            <a:r>
              <a:rPr lang="ne-NP" sz="3000" b="1" dirty="0"/>
              <a:t>    अमिषेक पठाउनुहोस्‌ (होसन्ना मारानथा) (४)</a:t>
            </a:r>
            <a:br>
              <a:rPr lang="en-US" sz="3000" b="1" dirty="0"/>
            </a:br>
            <a:r>
              <a:rPr lang="en-US" sz="3000" b="1" dirty="0">
                <a:latin typeface="+mn-lt"/>
              </a:rPr>
              <a:t>Abhishek </a:t>
            </a:r>
            <a:r>
              <a:rPr lang="en-US" sz="3000" b="1" dirty="0" err="1">
                <a:latin typeface="+mn-lt"/>
              </a:rPr>
              <a:t>Pathaunuhosh</a:t>
            </a:r>
            <a:r>
              <a:rPr lang="en-US" sz="3000" b="1" dirty="0">
                <a:latin typeface="+mn-lt"/>
              </a:rPr>
              <a:t> (Hosanna </a:t>
            </a:r>
            <a:r>
              <a:rPr lang="en-US" sz="3000" b="1" dirty="0" err="1">
                <a:latin typeface="+mn-lt"/>
              </a:rPr>
              <a:t>Marantha</a:t>
            </a:r>
            <a:r>
              <a:rPr lang="en-US" sz="3000" b="1" dirty="0">
                <a:latin typeface="+mn-lt"/>
              </a:rPr>
              <a:t>)4</a:t>
            </a:r>
            <a:br>
              <a:rPr lang="en-US" sz="3000" b="1" dirty="0"/>
            </a:br>
            <a:r>
              <a:rPr lang="en-US" sz="3000" b="1" dirty="0"/>
              <a:t>    (</a:t>
            </a:r>
            <a:r>
              <a:rPr lang="ne-NP" sz="3000" b="1" dirty="0"/>
              <a:t>आउनुहोस्‌ हे येशू) (२)</a:t>
            </a:r>
            <a:br>
              <a:rPr lang="en-US" sz="3000" b="1" dirty="0"/>
            </a:br>
            <a:r>
              <a:rPr lang="en-US" sz="3000" b="1" dirty="0">
                <a:latin typeface="+mn-lt"/>
              </a:rPr>
              <a:t>(</a:t>
            </a:r>
            <a:r>
              <a:rPr lang="en-US" sz="3000" b="1" dirty="0" err="1">
                <a:latin typeface="+mn-lt"/>
              </a:rPr>
              <a:t>Ahaunuhosh</a:t>
            </a:r>
            <a:r>
              <a:rPr lang="en-US" sz="3000" b="1" dirty="0">
                <a:latin typeface="+mn-lt"/>
              </a:rPr>
              <a:t> Hey </a:t>
            </a:r>
            <a:r>
              <a:rPr lang="en-US" sz="3000" b="1" dirty="0" err="1">
                <a:latin typeface="+mn-lt"/>
              </a:rPr>
              <a:t>Yeshu</a:t>
            </a:r>
            <a:r>
              <a:rPr lang="en-US" sz="3000" b="1" dirty="0">
                <a:latin typeface="+mn-lt"/>
              </a:rPr>
              <a:t> )2</a:t>
            </a:r>
            <a:endParaRPr lang="en-US" sz="3000" b="1" dirty="0"/>
          </a:p>
        </p:txBody>
      </p:sp>
    </p:spTree>
    <p:extLst>
      <p:ext uri="{BB962C8B-B14F-4D97-AF65-F5344CB8AC3E}">
        <p14:creationId xmlns:p14="http://schemas.microsoft.com/office/powerpoint/2010/main" val="2722992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149</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 (जसै तपाईंको शक्तिका घोषणा गर्छौं ( Jasai Tapai Shaktiko Ghosana Garchaw,     जसै तपाईंको नाउँको प्रशंसा गर्छौं) (२) Jasai Tapaiko Naauko Prasamsa Garchaw)2     टुटेको हृदय जोड़नुहोस्‌, बन्दन सब फुकाउनुहोस्‌ Tutaiko Hridaye Jodnuhosh, Bandan Sab Fulkalnuhosh     अन्धकार हटाउनुहोस्‌ (होसन्ना मारानथा) (४) Andakar Hataunuhsoh,(Hosanna Marantha)4</vt:lpstr>
      <vt:lpstr>(जसै तपाईंमा साह्रै खुशी हुन्छौँ Jasai Tapaima Sarai Kushi Hunchaw     जसै तपाईंमा हृदय रमाउँदछ) (२) Jasai Tapaima Hridaye Ramaudacha ) 4     हर्षको तेल खन्याउनुहोस्‌ धार्मिकता पहिर्याउनुहोस्‌ Harsako Tel Khanaunuhosh, Dharmikta Pairaunuhosh     अमिषेक पठाउनुहोस्‌ (होसन्ना मारानथा) (४) Abhishek Pathaunuhosh (Hosanna Marantha)4     (आउनुहोस्‌ हे येशू) (२) (Ahaunuhosh Hey Yeshu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(जसै तपाईंको शक्तिका घोषणा गर्छौं ( Jasai Tapai Shaktiko Ghosana Garchaw,     जसै तपाईंको नाउँको प्रशंसा गर्छौं) (२) Jasai Tapaiko Naauko Prasamsa Garchaw)2     टुटेको हृदय जोड़नुहोस्‌, बन्दन सब फुकाउनुहोस्‌ Tutaiko Hridaye Jodnuhosh, Bandan Sab Fulkalnuhosh     अन्धकार हटाउनुहोस्‌ (होसन्ना मारानथा) (४) Andakar Hataunuhsoh,(Hosanna Marantha)4</dc:title>
  <dc:creator>Bhuwan Basnet</dc:creator>
  <cp:lastModifiedBy>Bhuwan Basnet</cp:lastModifiedBy>
  <cp:revision>2</cp:revision>
  <dcterms:created xsi:type="dcterms:W3CDTF">2021-09-12T01:50:32Z</dcterms:created>
  <dcterms:modified xsi:type="dcterms:W3CDTF">2021-09-12T01:55:01Z</dcterms:modified>
</cp:coreProperties>
</file>