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429"/>
    <p:restoredTop sz="95755"/>
  </p:normalViewPr>
  <p:slideViewPr>
    <p:cSldViewPr snapToGrid="0" snapToObjects="1">
      <p:cViewPr varScale="1">
        <p:scale>
          <a:sx n="98" d="100"/>
          <a:sy n="98" d="100"/>
        </p:scale>
        <p:origin x="208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CF181-D12C-A244-A25A-02132EB0FA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522888-4963-5443-8C55-2D5A83934A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4E0D73-BAAC-2341-AA44-CD48A1A4A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7E39-1437-3D4B-B9C2-995E59EBC6F9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A0BF4-8FEA-5B49-8A3B-A9F298B6E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1181E-4AEC-9E4C-AA6F-410A39E04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7EA3-7E96-2046-B1C8-38F7C0E4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364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69B74-FD41-DC44-A599-F8FE76486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D659E-B626-6440-9486-368D4466E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72651-38EC-9D40-9D2F-B65E9BE5A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7E39-1437-3D4B-B9C2-995E59EBC6F9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EA060-3433-9142-86FC-4E27595B2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056E0C-A19D-754A-A401-EC3C19129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7EA3-7E96-2046-B1C8-38F7C0E4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88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3D5EF-1CE8-3843-9544-4CD71EE28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E8608A-639B-144E-AE55-85E8E7400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91856-4572-7841-8FAD-560F753A3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7E39-1437-3D4B-B9C2-995E59EBC6F9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DAB20-9F19-5840-8D2E-01007DB96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CD3674-91DE-D240-8426-2D062E251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7EA3-7E96-2046-B1C8-38F7C0E4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505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102DF-1AA5-9749-8B95-48230C860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57A91-4AF8-3448-81EF-7732EE80CC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9BF14A-C0F1-7E40-AF6B-88476E8B14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9C931A-8E4A-3C46-9E13-424C00E6F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7E39-1437-3D4B-B9C2-995E59EBC6F9}" type="datetimeFigureOut">
              <a:rPr lang="en-US" smtClean="0"/>
              <a:t>11/1/21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E5B53A-1838-4741-9874-6CCB691E9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CD1591-D6A3-914C-BCED-CE15D601D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7EA3-7E96-2046-B1C8-38F7C0E4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076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D818C-1BBD-584B-9C62-2ACF969CE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D63F5F-A9E0-134A-BC4E-09A039B1D7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FF8100-CE8F-E14A-ABF7-9A54F645D5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994D0E-5854-F441-814A-E6B8764FA3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F2D16B-2F3F-4A46-A073-16F74719E7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F1634C-3030-DC44-85A5-DEED3B294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7E39-1437-3D4B-B9C2-995E59EBC6F9}" type="datetimeFigureOut">
              <a:rPr lang="en-US" smtClean="0"/>
              <a:t>11/1/21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6D5A34-F188-514F-AEDC-C307558D0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405085-35A6-6941-8EC0-6D1C43EB6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7EA3-7E96-2046-B1C8-38F7C0E4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714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430CB-4AC5-CF4A-8021-3962D231A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181D69-331B-FE42-B7CE-7F26EF89C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7E39-1437-3D4B-B9C2-995E59EBC6F9}" type="datetimeFigureOut">
              <a:rPr lang="en-US" smtClean="0"/>
              <a:t>11/1/21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7CF3DA-52D5-634A-AD44-8905A14EC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A57CEE-1A6B-1244-9EF3-9E64DBE01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7EA3-7E96-2046-B1C8-38F7C0E4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683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0913C5-74A4-794F-A328-D29549D57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7E39-1437-3D4B-B9C2-995E59EBC6F9}" type="datetimeFigureOut">
              <a:rPr lang="en-US" smtClean="0"/>
              <a:t>11/1/21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791C0C-0BB5-1C4E-89A6-11DCD07DF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5BAFF-BEE8-A349-8254-09B3E7024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7EA3-7E96-2046-B1C8-38F7C0E4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891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A7095-2C57-4A4D-A7E8-78C5ACDCC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5965D-7D99-8540-A734-188BB4DF4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D645FD-BBD5-0941-99CA-A39AA3F6A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5CD9B0-8ECE-4A45-8268-80C747BF3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7E39-1437-3D4B-B9C2-995E59EBC6F9}" type="datetimeFigureOut">
              <a:rPr lang="en-US" smtClean="0"/>
              <a:t>11/1/21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4745B5-2950-7143-83A8-6407F9BAE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6049E0-995C-7148-B87D-44C9EC342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7EA3-7E96-2046-B1C8-38F7C0E4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57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1E1A2-A116-FF49-9935-21DC67512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26769C-B8DD-0A4E-B09E-BB579DE96D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E8F2EB-7057-AC48-8A3D-9F7A70500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A8E46D-FC36-ED43-A1A7-F32135954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7E39-1437-3D4B-B9C2-995E59EBC6F9}" type="datetimeFigureOut">
              <a:rPr lang="en-US" smtClean="0"/>
              <a:t>11/1/21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AE12D6-6B70-6547-9907-5F4D9F965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1A9FC5-285A-1B41-8851-1CEA5BA25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7EA3-7E96-2046-B1C8-38F7C0E4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180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39A3F-48CE-024A-8490-D8463768F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49C87D-E237-9148-A9DE-3D35E5256E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01A2DD-F418-B242-B4D2-8DA5FEC57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7E39-1437-3D4B-B9C2-995E59EBC6F9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1B7BC-0E26-EB48-B78C-B1E3BF86B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9A622E-C5A3-E14A-8854-36D8F8C81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7EA3-7E96-2046-B1C8-38F7C0E4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389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F37489-1EB8-1645-8A5E-DF3512BA75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3D1730-00BE-404B-B3A3-6299CB643F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80147-2EE5-6C4D-A13B-AFDED52F9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7E39-1437-3D4B-B9C2-995E59EBC6F9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C4E2A-F1F1-4B49-A5DF-672D4037E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717DF-3341-F94D-B286-B3EED24BF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07EA3-7E96-2046-B1C8-38F7C0E4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539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CAA368-6986-CA46-AC85-08231F042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4640C0-B36D-8041-9BF7-95547C7B52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5036E-2DA1-5945-9D67-D9BFE29786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17E39-1437-3D4B-B9C2-995E59EBC6F9}" type="datetimeFigureOut">
              <a:rPr lang="en-US" smtClean="0"/>
              <a:t>11/1/21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62534E-617B-0D48-B4F1-2490F33886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389FF4-44F3-1244-AB1F-B79B6D3C54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C07EA3-7E96-2046-B1C8-38F7C0E47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982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191533"/>
            <a:ext cx="11897692" cy="5560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 </a:t>
            </a:r>
            <a:r>
              <a:rPr lang="ne-NP" sz="3000" b="1" dirty="0">
                <a:solidFill>
                  <a:schemeClr val="bg1"/>
                </a:solidFill>
              </a:rPr>
              <a:t>जितको लागि जितेको परमेश्वरलाई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ne-NP" sz="3000" b="1" dirty="0">
                <a:solidFill>
                  <a:schemeClr val="bg1"/>
                </a:solidFill>
              </a:rPr>
              <a:t>जितको लागि महिमा परमेश्वरलाई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[  </a:t>
            </a:r>
            <a:r>
              <a:rPr lang="en-US" sz="3000" b="1" dirty="0" err="1">
                <a:solidFill>
                  <a:schemeClr val="bg1"/>
                </a:solidFill>
              </a:rPr>
              <a:t>Jeetko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lagi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Jitaiko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Prameshworlai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en-US" sz="3000" b="1" dirty="0" err="1">
                <a:solidFill>
                  <a:schemeClr val="bg1"/>
                </a:solidFill>
              </a:rPr>
              <a:t>Jiteko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lagi</a:t>
            </a:r>
            <a:r>
              <a:rPr lang="en-US" sz="3000" b="1" dirty="0">
                <a:solidFill>
                  <a:schemeClr val="bg1"/>
                </a:solidFill>
              </a:rPr>
              <a:t>  Mahima </a:t>
            </a:r>
            <a:r>
              <a:rPr lang="en-US" sz="3000" b="1" dirty="0" err="1">
                <a:solidFill>
                  <a:schemeClr val="bg1"/>
                </a:solidFill>
              </a:rPr>
              <a:t>Prameshworlai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ne-NP" sz="3000" b="1" dirty="0">
                <a:solidFill>
                  <a:schemeClr val="bg1"/>
                </a:solidFill>
              </a:rPr>
              <a:t>जितको लागि जितेको येशुलाई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ne-NP" sz="3000" b="1" dirty="0">
                <a:solidFill>
                  <a:schemeClr val="bg1"/>
                </a:solidFill>
              </a:rPr>
              <a:t>जितको लागि महिमा येशुलाई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 err="1">
                <a:solidFill>
                  <a:schemeClr val="bg1"/>
                </a:solidFill>
              </a:rPr>
              <a:t>Jeetko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lagi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Jitaiko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Yeshulai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en-US" sz="3000" b="1" dirty="0" err="1">
                <a:solidFill>
                  <a:schemeClr val="bg1"/>
                </a:solidFill>
              </a:rPr>
              <a:t>Jiteko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lagi</a:t>
            </a:r>
            <a:r>
              <a:rPr lang="en-US" sz="3000" b="1" dirty="0">
                <a:solidFill>
                  <a:schemeClr val="bg1"/>
                </a:solidFill>
              </a:rPr>
              <a:t> Mahima </a:t>
            </a:r>
            <a:r>
              <a:rPr lang="en-US" sz="3000" b="1" dirty="0" err="1">
                <a:solidFill>
                  <a:schemeClr val="bg1"/>
                </a:solidFill>
              </a:rPr>
              <a:t>Yeshulai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ne-NP" sz="3000" b="1" dirty="0">
                <a:solidFill>
                  <a:schemeClr val="bg1"/>
                </a:solidFill>
              </a:rPr>
              <a:t>जितको लागि पवित्र आत्मालाई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ne-NP" sz="3000" b="1" dirty="0">
                <a:solidFill>
                  <a:schemeClr val="bg1"/>
                </a:solidFill>
              </a:rPr>
              <a:t>जितको लागि महिमा आत्मालाई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ne-NP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Jeetko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lagi</a:t>
            </a:r>
            <a:r>
              <a:rPr lang="en-US" sz="3000" b="1" dirty="0">
                <a:solidFill>
                  <a:schemeClr val="bg1"/>
                </a:solidFill>
              </a:rPr>
              <a:t>  </a:t>
            </a:r>
            <a:r>
              <a:rPr lang="en-US" sz="3000" b="1" dirty="0" err="1">
                <a:solidFill>
                  <a:schemeClr val="bg1"/>
                </a:solidFill>
              </a:rPr>
              <a:t>Pabitra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Aatmalai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en-US" sz="3000" b="1" dirty="0" err="1">
                <a:solidFill>
                  <a:schemeClr val="bg1"/>
                </a:solidFill>
              </a:rPr>
              <a:t>Jeetko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lagi</a:t>
            </a:r>
            <a:r>
              <a:rPr lang="en-US" sz="3000" b="1" dirty="0">
                <a:solidFill>
                  <a:schemeClr val="bg1"/>
                </a:solidFill>
              </a:rPr>
              <a:t> Mahima </a:t>
            </a:r>
            <a:r>
              <a:rPr lang="en-US" sz="3000" b="1" dirty="0" err="1">
                <a:solidFill>
                  <a:schemeClr val="bg1"/>
                </a:solidFill>
              </a:rPr>
              <a:t>Aatmalai</a:t>
            </a:r>
            <a:r>
              <a:rPr lang="en-US" sz="3000" b="1" dirty="0">
                <a:solidFill>
                  <a:schemeClr val="bg1"/>
                </a:solidFill>
              </a:rPr>
              <a:t>  ]2</a:t>
            </a: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{ ( </a:t>
            </a:r>
            <a:r>
              <a:rPr lang="ne-NP" sz="3000" b="1" dirty="0">
                <a:solidFill>
                  <a:schemeClr val="bg1"/>
                </a:solidFill>
              </a:rPr>
              <a:t>महिमा )३ राजालाई </a:t>
            </a:r>
            <a:r>
              <a:rPr lang="en-US" sz="3000" b="1" dirty="0">
                <a:solidFill>
                  <a:schemeClr val="bg1"/>
                </a:solidFill>
              </a:rPr>
              <a:t>}</a:t>
            </a:r>
            <a:r>
              <a:rPr lang="ne-NP" sz="3000" b="1" dirty="0">
                <a:solidFill>
                  <a:schemeClr val="bg1"/>
                </a:solidFill>
              </a:rPr>
              <a:t>७</a:t>
            </a:r>
            <a:r>
              <a:rPr lang="en-US" sz="3000" b="1" dirty="0">
                <a:solidFill>
                  <a:schemeClr val="bg1"/>
                </a:solidFill>
              </a:rPr>
              <a:t>. [ ( Mahima )3 </a:t>
            </a:r>
            <a:r>
              <a:rPr lang="en-US" sz="3000" b="1" dirty="0" err="1">
                <a:solidFill>
                  <a:schemeClr val="bg1"/>
                </a:solidFill>
              </a:rPr>
              <a:t>Rajalai</a:t>
            </a:r>
            <a:r>
              <a:rPr lang="en-US" sz="3000" b="1" dirty="0">
                <a:solidFill>
                  <a:schemeClr val="bg1"/>
                </a:solidFill>
              </a:rPr>
              <a:t> ] 9</a:t>
            </a:r>
          </a:p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2144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76</Words>
  <Application>Microsoft Macintosh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BLACK LIVES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2021-09-03T19:22:43Z</dcterms:created>
  <dcterms:modified xsi:type="dcterms:W3CDTF">2021-11-01T15:44:59Z</dcterms:modified>
</cp:coreProperties>
</file>