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417" r:id="rId2"/>
    <p:sldId id="411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249"/>
    <p:restoredTop sz="95775"/>
  </p:normalViewPr>
  <p:slideViewPr>
    <p:cSldViewPr snapToGrid="0" snapToObjects="1">
      <p:cViewPr varScale="1">
        <p:scale>
          <a:sx n="49" d="100"/>
          <a:sy n="49" d="100"/>
        </p:scale>
        <p:origin x="200" y="1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BA7B28-4412-5E48-B278-CFF4485CF0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D5854E9-F32E-6A41-8A8F-44FD2FAB986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37EA70-6259-3143-B5A9-8203D1A668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BE23A-E0CE-9F4C-985F-5E7E6B7DB979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B58F148-5C9F-D542-A28B-A269D4F682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798AC0-DD03-C346-A71F-4BFE8CB422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2C23C-0636-384F-8910-A4122F167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147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0D78A2-589F-184B-ADE5-4B525EFB2E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A7D818-1FBE-2640-B6E4-9068D49F03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52F2FE-7096-274D-9E68-6B8699963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BE23A-E0CE-9F4C-985F-5E7E6B7DB979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C55916-0AB2-AB4D-8A5C-4E52B53559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FEAF13-3995-5946-BBB1-AC28A73F78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2C23C-0636-384F-8910-A4122F167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46164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F4FC3D-B8A3-2B4A-8D70-6297B908EB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6BDD0B-B01F-954C-85BA-9116EA3D16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CBFED69-8252-B342-830B-221AB4B4AA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BE23A-E0CE-9F4C-985F-5E7E6B7DB979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F638FF-5541-1B4F-83A0-999A7B74FD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4E8060-00D4-FA4E-A95C-0A6C3AAABE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2C23C-0636-384F-8910-A4122F167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475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8B41D0-5AA3-2F4A-B533-230C667FA7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DEDB5AD-1A01-1F43-A763-E255B104C85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343594C-BB45-A54B-BB30-C6D97613B32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DF252FB-BFB5-6044-9FAC-89B0A09DA6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BE23A-E0CE-9F4C-985F-5E7E6B7DB979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8E511BA-0511-8C43-BF93-B9348D2171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D665A53-F568-324E-BF39-04910A09F4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2C23C-0636-384F-8910-A4122F167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0379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716BD-2E17-A94F-8B64-684708D3B6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21361E7-3E51-6E41-826C-0F8C55E7D1D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AF06297-A0B4-D845-B3F7-3C3493A3926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0AB6F58-8B95-F847-B587-FFA47E2BD35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484CC75-632C-6347-8B23-9449DAB3E6B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BFF48D9-1CFF-5F47-8A4F-EFDFA06749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BE23A-E0CE-9F4C-985F-5E7E6B7DB979}" type="datetimeFigureOut">
              <a:rPr lang="en-US" smtClean="0"/>
              <a:t>9/5/21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C328F83D-0E3F-4A46-BCFD-4D848B2B95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799C14F-7B8E-6B48-BA0C-8E6039140D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2C23C-0636-384F-8910-A4122F167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08044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0288E-5767-D54B-8195-5E0828B4A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BFD4EBC-14C6-9748-8330-857C362337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BE23A-E0CE-9F4C-985F-5E7E6B7DB979}" type="datetimeFigureOut">
              <a:rPr lang="en-US" smtClean="0"/>
              <a:t>9/5/21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3EE2FAF-3D06-3144-B0B4-F4B51D796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2FDB189-7BBD-E74F-9204-31686535E7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2C23C-0636-384F-8910-A4122F167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3388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1551F40-9749-B245-A1FC-AEEA79D409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BE23A-E0CE-9F4C-985F-5E7E6B7DB979}" type="datetimeFigureOut">
              <a:rPr lang="en-US" smtClean="0"/>
              <a:t>9/5/21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5988E8C-9C88-8945-9DF2-F98338F210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C4570EC-31AC-B64B-88DD-F6C83F1B18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2C23C-0636-384F-8910-A4122F167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859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95D19A-887F-F240-BD8C-A68A0A0F5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263BEF6-0596-9245-B88D-F737B51E31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D44668-E9F9-184E-810B-595BC861F8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7319B7C-3005-5740-8257-6C35CBE2E0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BE23A-E0CE-9F4C-985F-5E7E6B7DB979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CD63FC-F358-504C-89BB-25920ADEC2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B35D1F-1AAC-8C43-8050-E1D88BE1A5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2C23C-0636-384F-8910-A4122F167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1385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3B90DD-D661-8146-8FF5-123AC2D150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2DF6FF5-E85A-E14F-87DF-C2CCC96DF6B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52F739-31A5-BD44-9E72-47F0E23321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884AE82-2CF2-1A41-B82F-3E71BE14B9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BE23A-E0CE-9F4C-985F-5E7E6B7DB979}" type="datetimeFigureOut">
              <a:rPr lang="en-US" smtClean="0"/>
              <a:t>9/5/21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69BDE8-872C-F74C-BF83-1D6B646B81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08D58D0-67BE-7A4C-91EE-7C10148C4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2C23C-0636-384F-8910-A4122F167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25805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808097-9DED-7E4C-B845-27CA7E278D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5857871-BA8E-BF47-BC22-C4B53F3B86B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AD9177-84F7-F14E-9817-3B68047A6A1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BE23A-E0CE-9F4C-985F-5E7E6B7DB979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F3110DF-0B13-7B4C-A3DE-B048686FD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C8F696-4F41-6346-ABF7-B3BD39CD8D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2C23C-0636-384F-8910-A4122F167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58636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D880F1B-8804-F948-A467-0DB7D62550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2A622D-8B87-CF4E-8D0B-E6DF4191AEA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CE6456-8A1F-674A-843C-B9255A8BD1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ABE23A-E0CE-9F4C-985F-5E7E6B7DB979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E07BE7-8F67-0B43-AFD0-9BC194AC7A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27808E9-B0E4-FF41-BB6A-6793B8E7C9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2C23C-0636-384F-8910-A4122F167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810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BD6944D-F75B-2B4C-B54E-2ED9B36747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5C604D-D18B-DE4B-9903-8978393664D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0E745B-1D7D-2F46-A553-6B853E59B96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ABE23A-E0CE-9F4C-985F-5E7E6B7DB979}" type="datetimeFigureOut">
              <a:rPr lang="en-US" smtClean="0"/>
              <a:t>9/5/21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1B6C7E-3D33-3F46-8EB3-62BDD0C4D3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F752A0-0C47-3442-896C-8CA262F11E0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22C23C-0636-384F-8910-A4122F16796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2544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490" y="0"/>
            <a:ext cx="12192001" cy="6879119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9FD226F7-7B96-1740-88B9-50CFF65BF9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095018" cy="4958879"/>
          </a:xfrm>
        </p:spPr>
        <p:txBody>
          <a:bodyPr>
            <a:noAutofit/>
          </a:bodyPr>
          <a:lstStyle/>
          <a:p>
            <a:pPr lvl="0">
              <a:lnSpc>
                <a:spcPct val="150000"/>
              </a:lnSpc>
            </a:pPr>
            <a:r>
              <a:rPr lang="en-US" sz="4300" b="1" dirty="0"/>
              <a:t>Jesus my redeemer, Jesus my provider </a:t>
            </a:r>
            <a:br>
              <a:rPr lang="en-US" sz="4300" b="1" dirty="0"/>
            </a:br>
            <a:r>
              <a:rPr lang="en-US" sz="4300" b="1" dirty="0"/>
              <a:t>Jesus when I sing your name , Everything changes </a:t>
            </a:r>
            <a:br>
              <a:rPr lang="en-US" sz="4300" b="1" dirty="0"/>
            </a:br>
            <a:r>
              <a:rPr lang="en-US" sz="4300" b="1" dirty="0"/>
              <a:t> Jesus my defender, Jesus my strong tower </a:t>
            </a:r>
            <a:br>
              <a:rPr lang="en-US" sz="4300" b="1" dirty="0"/>
            </a:br>
            <a:r>
              <a:rPr lang="en-US" sz="4300" b="1" dirty="0"/>
              <a:t>Jesus when I sing your name, Everything changes </a:t>
            </a:r>
            <a:br>
              <a:rPr lang="en-US" sz="4300" b="1" dirty="0"/>
            </a:br>
            <a:r>
              <a:rPr lang="en-US" sz="4300" b="1" dirty="0"/>
              <a:t> </a:t>
            </a:r>
            <a:endParaRPr lang="en-US" sz="43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B1A62E1-29DE-2642-9EE6-EED8E0EFA4CC}"/>
              </a:ext>
            </a:extLst>
          </p:cNvPr>
          <p:cNvSpPr txBox="1">
            <a:spLocks/>
          </p:cNvSpPr>
          <p:nvPr/>
        </p:nvSpPr>
        <p:spPr>
          <a:xfrm>
            <a:off x="96982" y="261574"/>
            <a:ext cx="12095018" cy="6761018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endParaRPr lang="en-US" sz="5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07962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525" y="-200304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-169773"/>
            <a:ext cx="12192001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6700CB6-A870-4943-98BC-F4F973B7DAD7}"/>
              </a:ext>
            </a:extLst>
          </p:cNvPr>
          <p:cNvSpPr txBox="1"/>
          <p:nvPr/>
        </p:nvSpPr>
        <p:spPr>
          <a:xfrm>
            <a:off x="565" y="0"/>
            <a:ext cx="12191435" cy="700736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800" b="1" dirty="0"/>
              <a:t>I love your name, Sweet as honey on my lips </a:t>
            </a:r>
            <a:br>
              <a:rPr lang="en-US" sz="3800" b="1" dirty="0"/>
            </a:br>
            <a:r>
              <a:rPr lang="en-US" sz="3800" b="1" dirty="0"/>
              <a:t>I love your name, The sound of my deliverance </a:t>
            </a:r>
            <a:br>
              <a:rPr lang="en-US" sz="3800" b="1" dirty="0"/>
            </a:br>
            <a:r>
              <a:rPr lang="en-US" sz="3800" b="1" dirty="0"/>
              <a:t>I love your name, No other name I’d rather lift then yours</a:t>
            </a:r>
          </a:p>
          <a:p>
            <a:pPr algn="ctr">
              <a:lnSpc>
                <a:spcPct val="150000"/>
              </a:lnSpc>
            </a:pPr>
            <a:r>
              <a:rPr lang="en-US" sz="3800" b="1" dirty="0"/>
              <a:t>Jesus my redeemer …..</a:t>
            </a:r>
          </a:p>
          <a:p>
            <a:pPr algn="ctr">
              <a:lnSpc>
                <a:spcPct val="150000"/>
              </a:lnSpc>
            </a:pPr>
            <a:r>
              <a:rPr lang="en-US" sz="3800" b="1" dirty="0"/>
              <a:t> (So beautiful…… So wonderful…. .. So powerful….</a:t>
            </a:r>
          </a:p>
          <a:p>
            <a:pPr algn="ctr">
              <a:lnSpc>
                <a:spcPct val="150000"/>
              </a:lnSpc>
            </a:pPr>
            <a:r>
              <a:rPr lang="en-US" sz="3800" b="1" dirty="0"/>
              <a:t>When I sing your name, Everything changes </a:t>
            </a:r>
          </a:p>
          <a:p>
            <a:pPr algn="ctr">
              <a:lnSpc>
                <a:spcPct val="150000"/>
              </a:lnSpc>
            </a:pPr>
            <a:r>
              <a:rPr lang="en-US" sz="3800" b="1" dirty="0"/>
              <a:t>When I sing your name )2.  Jesus my redeemer…………</a:t>
            </a:r>
          </a:p>
          <a:p>
            <a:pPr algn="ctr">
              <a:lnSpc>
                <a:spcPct val="150000"/>
              </a:lnSpc>
            </a:pPr>
            <a:endParaRPr lang="en-US" sz="3800" b="1" spc="300" dirty="0">
              <a:latin typeface="BLACK LIVES" panose="02000A03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291969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111</Words>
  <Application>Microsoft Macintosh PowerPoint</Application>
  <PresentationFormat>Widescreen</PresentationFormat>
  <Paragraphs>6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BLACK LIVES</vt:lpstr>
      <vt:lpstr>Calibri</vt:lpstr>
      <vt:lpstr>Calibri Light</vt:lpstr>
      <vt:lpstr>Times New Roman</vt:lpstr>
      <vt:lpstr>Office Theme</vt:lpstr>
      <vt:lpstr>Jesus my redeemer, Jesus my provider  Jesus when I sing your name , Everything changes   Jesus my defender, Jesus my strong tower  Jesus when I sing your name, Everything changes   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Jesus my redeemer, Jesus my provider  Jesus when I sing your name , Everything changes   Jesus my defender, Jesus my strong tower  Jesus when I sing your name, Everything changes   </dc:title>
  <dc:creator>Bhuwan Basnet</dc:creator>
  <cp:lastModifiedBy>Bhuwan Basnet</cp:lastModifiedBy>
  <cp:revision>1</cp:revision>
  <dcterms:created xsi:type="dcterms:W3CDTF">2021-09-06T02:47:32Z</dcterms:created>
  <dcterms:modified xsi:type="dcterms:W3CDTF">2021-09-06T02:49:23Z</dcterms:modified>
</cp:coreProperties>
</file>