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84" r:id="rId3"/>
    <p:sldId id="3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60"/>
    <p:restoredTop sz="95775"/>
  </p:normalViewPr>
  <p:slideViewPr>
    <p:cSldViewPr snapToGrid="0" snapToObjects="1">
      <p:cViewPr varScale="1">
        <p:scale>
          <a:sx n="51" d="100"/>
          <a:sy n="51" d="100"/>
        </p:scale>
        <p:origin x="208" y="1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451F5-3876-5B40-9DC2-B7DBE4045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4B3671-98FB-D741-B320-AE8D14D2B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5C5FA-B15A-864A-9DE4-F5AE186A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80906-5819-134D-80F7-845728158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A947A-9F7A-CB4D-B031-66980C812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715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FB56-2D3A-4C4D-B63D-23E9AA0E8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FE30F-5BCC-6140-84D0-9A2BA9D9F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4EF48-4F23-754C-8DFD-5E40032D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80BAC-0B35-D54D-99ED-86C76C21A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A6F6A8-FCB0-EF47-B68C-9682C24EF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3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973F-F985-FD4A-979C-1BAE317B5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317C8D-2C52-9F4D-A0BB-163CF1629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5383A-4900-DF42-994D-DEA370A60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C8BA8-B8B4-914C-B81A-AE99617A8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E59C0-2572-A54D-82A2-17E3CFBDD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232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CEE20-81AC-A247-8B39-67070F6D4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CFDA0-52D0-814D-8F53-541D36279C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08046-F2FC-4B4F-BEC7-043F60F69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0FA4DA-C473-1D44-BEC7-D9B6CB03D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B5246-F99E-144F-AA44-507FDB6CE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98F848-BB9F-9246-BB89-D047C3B17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17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AD805-0318-0347-A9FD-9A506CDE4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EDA240-01A9-BD4F-B1DC-C593E94F7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F72FA5-7999-7744-BE4F-17667260D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CD1DD9-F9F4-2844-B109-55449AE7B8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AFD043-96AB-3748-8CED-4E5F988720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1E8BDC-A77C-1649-A6A7-E009FDA4C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4DAA8B-99F4-3C4D-8C02-F127FBF6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DC6E65-CE8E-2C47-AB85-1EDB9856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17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E5FD6-BAB4-C641-9D25-CDFFAAA14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FADAE6-405B-8945-8706-5245C03F8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B7B86D-C8C9-C946-8A7A-1B68DA4E7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26D511-F360-0844-864A-87F396A6F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65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53B159-38B6-4B43-A561-8283C7DF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4CCF9D-9CBD-9B4C-918A-5FFD8E8CC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E5A2B-03D5-CF4D-91A1-6C9FD6728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76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0F8E1-8444-424A-BCAD-9BEBA30A0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2F172-FC03-A04D-BBB0-26D94A709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E04D6-073D-FF4A-8AF3-FAB639A77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4D2B59-0AA3-CF44-8544-B94A535E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C2E2E-63FD-F04E-AF01-9D90B29DA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1E6A3-2885-7F49-A7F2-9746CDD0A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3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E367C-E89D-0E49-ACAF-6A5C965E7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AEBC06-AA6E-CD4F-8AC4-9E7EBFBCF9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527F7-D435-2C43-BADA-92333E80EA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91D07-221B-FD45-8D09-C1CC413CB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1B64B-BF32-3F4C-B17C-52AB977CF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80D08D-C0C2-1248-BCBE-43A439E93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4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7131A-6EBE-AF42-9AA0-56018772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6A1BBE-1396-6D4B-95AF-6C00A8BEC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43775-7AAA-424E-9F5C-479B45675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DE3AA6-6A11-DE4B-86A7-0985BD549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CD2A8-A26C-3846-9FB4-723F06499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83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453B60-9E98-8540-887A-8EE294000B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3965BE-24E1-9C41-AEB1-18F9C0E12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09E077-013B-3F47-8103-2480B65F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32F9F-FD51-B549-9E6F-AE060134A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03FB4-39B7-774E-97C4-80C9BCBB1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21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10F410-189A-E84B-8A2B-3813F932C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34A42-BA6F-BE4B-B8E5-2CA975D43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DF399-945C-0E43-BC2C-A8095BD1D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D207E-FC49-3246-98AA-3EEFC6A1CD13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4D2BB-DCBD-314C-B3EE-6FC3CA0F4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09725-26DE-E342-91C9-34164C788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5250A-0442-A34E-8016-B38948011D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1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46257E-940B-144B-B58C-F701F50C2805}"/>
              </a:ext>
            </a:extLst>
          </p:cNvPr>
          <p:cNvSpPr txBox="1"/>
          <p:nvPr/>
        </p:nvSpPr>
        <p:spPr>
          <a:xfrm>
            <a:off x="-567" y="113045"/>
            <a:ext cx="12191435" cy="7097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/>
              <a:t> </a:t>
            </a:r>
            <a:r>
              <a:rPr lang="ne-NP" sz="4400" b="1" dirty="0"/>
              <a:t>(झरी पठाउ येशु झरी पठाउ</a:t>
            </a:r>
            <a:r>
              <a:rPr lang="en-US" sz="4400" b="1" dirty="0"/>
              <a:t>, </a:t>
            </a:r>
            <a:r>
              <a:rPr lang="ne-NP" sz="4400" b="1" dirty="0"/>
              <a:t>आत्माको झरी पठाउ </a:t>
            </a:r>
            <a:endParaRPr lang="en-US" sz="4400" b="1" dirty="0"/>
          </a:p>
          <a:p>
            <a:pPr algn="ctr">
              <a:lnSpc>
                <a:spcPct val="150000"/>
              </a:lnSpc>
            </a:pPr>
            <a:r>
              <a:rPr lang="en-US" sz="4400" b="1" dirty="0"/>
              <a:t>{ </a:t>
            </a:r>
            <a:r>
              <a:rPr lang="en-US" sz="4400" b="1" dirty="0" err="1"/>
              <a:t>Jhari</a:t>
            </a:r>
            <a:r>
              <a:rPr lang="en-US" sz="4400" b="1" dirty="0"/>
              <a:t> </a:t>
            </a:r>
            <a:r>
              <a:rPr lang="en-US" sz="4400" b="1" dirty="0" err="1"/>
              <a:t>Pathaw</a:t>
            </a:r>
            <a:r>
              <a:rPr lang="en-US" sz="4400" b="1" dirty="0"/>
              <a:t> </a:t>
            </a:r>
            <a:r>
              <a:rPr lang="en-US" sz="4400" b="1" dirty="0" err="1"/>
              <a:t>Yeshu</a:t>
            </a:r>
            <a:r>
              <a:rPr lang="en-US" sz="4400" b="1" dirty="0"/>
              <a:t> </a:t>
            </a:r>
            <a:r>
              <a:rPr lang="en-US" sz="4400" b="1" dirty="0" err="1"/>
              <a:t>Jhari</a:t>
            </a:r>
            <a:r>
              <a:rPr lang="en-US" sz="4400" b="1" dirty="0"/>
              <a:t> </a:t>
            </a:r>
            <a:r>
              <a:rPr lang="en-US" sz="4400" b="1" dirty="0" err="1"/>
              <a:t>Pathaw</a:t>
            </a:r>
            <a:r>
              <a:rPr lang="en-US" sz="4400" b="1" dirty="0"/>
              <a:t> Aatmako </a:t>
            </a:r>
            <a:r>
              <a:rPr lang="en-US" sz="4400" b="1" dirty="0" err="1"/>
              <a:t>Jhari</a:t>
            </a:r>
            <a:r>
              <a:rPr lang="en-US" sz="4400" b="1" dirty="0"/>
              <a:t> </a:t>
            </a:r>
            <a:r>
              <a:rPr lang="en-US" sz="4400" b="1" dirty="0" err="1"/>
              <a:t>Pathaw</a:t>
            </a:r>
            <a:r>
              <a:rPr lang="en-US" sz="44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400" b="1" dirty="0"/>
              <a:t>खोल्दिेउ ढोका स्वर्गको</a:t>
            </a:r>
            <a:r>
              <a:rPr lang="en-US" sz="4400" b="1" dirty="0"/>
              <a:t>, </a:t>
            </a:r>
            <a:r>
              <a:rPr lang="ne-NP" sz="4400" b="1" dirty="0"/>
              <a:t>बतास बगोस आत्माको )२</a:t>
            </a:r>
            <a:endParaRPr lang="en-US" sz="4400" b="1" dirty="0"/>
          </a:p>
          <a:p>
            <a:pPr algn="ctr">
              <a:lnSpc>
                <a:spcPct val="150000"/>
              </a:lnSpc>
            </a:pPr>
            <a:r>
              <a:rPr lang="en-US" sz="4400" b="1" dirty="0"/>
              <a:t>( </a:t>
            </a:r>
            <a:r>
              <a:rPr lang="en-US" sz="4400" b="1" dirty="0" err="1"/>
              <a:t>Kholideu</a:t>
            </a:r>
            <a:r>
              <a:rPr lang="en-US" sz="4400" b="1" dirty="0"/>
              <a:t> </a:t>
            </a:r>
            <a:r>
              <a:rPr lang="en-US" sz="4400" b="1" dirty="0" err="1"/>
              <a:t>Dhoka</a:t>
            </a:r>
            <a:r>
              <a:rPr lang="en-US" sz="4400" b="1" dirty="0"/>
              <a:t> </a:t>
            </a:r>
            <a:r>
              <a:rPr lang="en-US" sz="4400" b="1" dirty="0" err="1"/>
              <a:t>Sworghako</a:t>
            </a:r>
            <a:r>
              <a:rPr lang="en-US" sz="4400" b="1" dirty="0"/>
              <a:t>  Batas </a:t>
            </a:r>
            <a:r>
              <a:rPr lang="en-US" sz="4400" b="1" dirty="0" err="1"/>
              <a:t>Bhagos</a:t>
            </a:r>
            <a:r>
              <a:rPr lang="en-US" sz="4400" b="1" dirty="0"/>
              <a:t> </a:t>
            </a:r>
            <a:r>
              <a:rPr lang="en-US" sz="4400" b="1" dirty="0" err="1"/>
              <a:t>Aatmako</a:t>
            </a:r>
            <a:r>
              <a:rPr lang="en-US" sz="4400" b="1" dirty="0"/>
              <a:t>  }2</a:t>
            </a:r>
          </a:p>
          <a:p>
            <a:pPr algn="ctr">
              <a:lnSpc>
                <a:spcPct val="150000"/>
              </a:lnSpc>
            </a:pPr>
            <a:r>
              <a:rPr lang="en-US" sz="4400" b="1" spc="300" dirty="0">
                <a:latin typeface="BLACK LIVES" panose="02000A03000000000000" pitchFamily="2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E3D6EE-D471-3C4B-B98D-3FF8AAF7938F}"/>
              </a:ext>
            </a:extLst>
          </p:cNvPr>
          <p:cNvSpPr txBox="1"/>
          <p:nvPr/>
        </p:nvSpPr>
        <p:spPr>
          <a:xfrm>
            <a:off x="565" y="46219"/>
            <a:ext cx="12191435" cy="7269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/>
              <a:t>( सियोनमा हामी जादै छौ</a:t>
            </a:r>
            <a:r>
              <a:rPr lang="en-US" sz="3500" b="1" dirty="0"/>
              <a:t>, </a:t>
            </a:r>
            <a:r>
              <a:rPr lang="ne-NP" sz="3500" b="1" dirty="0"/>
              <a:t>आराधना उनको गर्दै छौ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 </a:t>
            </a:r>
            <a:r>
              <a:rPr lang="en-US" sz="3500" b="1" dirty="0" err="1"/>
              <a:t>Siyonma</a:t>
            </a:r>
            <a:r>
              <a:rPr lang="en-US" sz="3500" b="1" dirty="0"/>
              <a:t> Hami </a:t>
            </a:r>
            <a:r>
              <a:rPr lang="en-US" sz="3500" b="1" dirty="0" err="1"/>
              <a:t>Jadaichaw</a:t>
            </a:r>
            <a:r>
              <a:rPr lang="en-US" sz="3500" b="1" dirty="0"/>
              <a:t>  </a:t>
            </a:r>
            <a:r>
              <a:rPr lang="en-US" sz="3500" b="1" dirty="0" err="1"/>
              <a:t>Aaradhana</a:t>
            </a:r>
            <a:r>
              <a:rPr lang="en-US" sz="3500" b="1" dirty="0"/>
              <a:t> </a:t>
            </a:r>
            <a:r>
              <a:rPr lang="en-US" sz="3500" b="1" dirty="0" err="1"/>
              <a:t>Unko</a:t>
            </a:r>
            <a:r>
              <a:rPr lang="en-US" sz="3500" b="1" dirty="0"/>
              <a:t> </a:t>
            </a:r>
            <a:r>
              <a:rPr lang="en-US" sz="3500" b="1" dirty="0" err="1"/>
              <a:t>Gardaichaw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झ्यालहरु ढोका खोल्दै छौ</a:t>
            </a:r>
            <a:r>
              <a:rPr lang="en-US" sz="3500" b="1" dirty="0"/>
              <a:t>, </a:t>
            </a:r>
            <a:r>
              <a:rPr lang="ne-NP" sz="3500" b="1" dirty="0"/>
              <a:t>दुलही उनको बन्दै छौ )२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Jyalharu</a:t>
            </a:r>
            <a:r>
              <a:rPr lang="en-US" sz="3500" b="1" dirty="0"/>
              <a:t> </a:t>
            </a:r>
            <a:r>
              <a:rPr lang="en-US" sz="3500" b="1" dirty="0" err="1"/>
              <a:t>Dhoka</a:t>
            </a:r>
            <a:r>
              <a:rPr lang="en-US" sz="3500" b="1" dirty="0"/>
              <a:t> </a:t>
            </a:r>
            <a:r>
              <a:rPr lang="en-US" sz="3500" b="1" dirty="0" err="1"/>
              <a:t>Kholdaichaw</a:t>
            </a:r>
            <a:r>
              <a:rPr lang="en-US" sz="3500" b="1" dirty="0"/>
              <a:t>  </a:t>
            </a:r>
            <a:r>
              <a:rPr lang="en-US" sz="3500" b="1" dirty="0" err="1"/>
              <a:t>Dhulahi</a:t>
            </a:r>
            <a:r>
              <a:rPr lang="en-US" sz="3500" b="1" dirty="0"/>
              <a:t> </a:t>
            </a:r>
            <a:r>
              <a:rPr lang="en-US" sz="3500" b="1" dirty="0" err="1"/>
              <a:t>Unko</a:t>
            </a:r>
            <a:r>
              <a:rPr lang="en-US" sz="3500" b="1" dirty="0"/>
              <a:t> </a:t>
            </a:r>
            <a:r>
              <a:rPr lang="en-US" sz="3500" b="1" dirty="0" err="1"/>
              <a:t>Bandaichaw</a:t>
            </a:r>
            <a:r>
              <a:rPr lang="en-US" sz="35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( आत्माको शक्त्तिमा हामी सबै भरिनेछौ 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 </a:t>
            </a:r>
            <a:r>
              <a:rPr lang="en-US" sz="3500" b="1" dirty="0" err="1"/>
              <a:t>Aatmako</a:t>
            </a:r>
            <a:r>
              <a:rPr lang="en-US" sz="3500" b="1" dirty="0"/>
              <a:t> </a:t>
            </a:r>
            <a:r>
              <a:rPr lang="en-US" sz="3500" b="1" dirty="0" err="1"/>
              <a:t>Shaktima</a:t>
            </a:r>
            <a:r>
              <a:rPr lang="en-US" sz="3500" b="1" dirty="0"/>
              <a:t> Hami </a:t>
            </a:r>
            <a:r>
              <a:rPr lang="en-US" sz="3500" b="1" dirty="0" err="1"/>
              <a:t>Sabai</a:t>
            </a:r>
            <a:r>
              <a:rPr lang="en-US" sz="3500" b="1" dirty="0"/>
              <a:t> </a:t>
            </a:r>
            <a:r>
              <a:rPr lang="en-US" sz="3500" b="1" dirty="0" err="1"/>
              <a:t>Bharinaichaw</a:t>
            </a:r>
            <a:r>
              <a:rPr lang="en-US" sz="35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आत्माको भरपूरीमा हामी सबै रमाउने छौ )२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Aatmako</a:t>
            </a:r>
            <a:r>
              <a:rPr lang="en-US" sz="3500" b="1" dirty="0"/>
              <a:t> </a:t>
            </a:r>
            <a:r>
              <a:rPr lang="en-US" sz="3500" b="1" dirty="0" err="1"/>
              <a:t>Bharpurima</a:t>
            </a:r>
            <a:r>
              <a:rPr lang="en-US" sz="3500" b="1" dirty="0"/>
              <a:t> Hami </a:t>
            </a:r>
            <a:r>
              <a:rPr lang="en-US" sz="3500" b="1" dirty="0" err="1"/>
              <a:t>Sabai</a:t>
            </a:r>
            <a:r>
              <a:rPr lang="en-US" sz="3500" b="1" dirty="0"/>
              <a:t> </a:t>
            </a:r>
            <a:r>
              <a:rPr lang="en-US" sz="3500" b="1" dirty="0" err="1"/>
              <a:t>Ramaunaichaw</a:t>
            </a:r>
            <a:r>
              <a:rPr lang="en-US" sz="3500" b="1" dirty="0"/>
              <a:t>)2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4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2FD202-AF92-F04E-B517-C5065424A4BD}"/>
              </a:ext>
            </a:extLst>
          </p:cNvPr>
          <p:cNvSpPr txBox="1"/>
          <p:nvPr/>
        </p:nvSpPr>
        <p:spPr>
          <a:xfrm>
            <a:off x="565" y="46219"/>
            <a:ext cx="12191435" cy="7269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/>
              <a:t>( सियोनमा तुरही फुक्दै छौ</a:t>
            </a:r>
            <a:r>
              <a:rPr lang="en-US" sz="3500" b="1" dirty="0"/>
              <a:t>, </a:t>
            </a:r>
            <a:r>
              <a:rPr lang="ne-NP" sz="3500" b="1" dirty="0"/>
              <a:t>योद्घाझै हामी लड्दै छौ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 </a:t>
            </a:r>
            <a:r>
              <a:rPr lang="en-US" sz="3500" b="1" dirty="0" err="1"/>
              <a:t>Siyonma</a:t>
            </a:r>
            <a:r>
              <a:rPr lang="en-US" sz="3500" b="1" dirty="0"/>
              <a:t> </a:t>
            </a:r>
            <a:r>
              <a:rPr lang="en-US" sz="3500" b="1" dirty="0" err="1"/>
              <a:t>Turahi</a:t>
            </a:r>
            <a:r>
              <a:rPr lang="en-US" sz="3500" b="1" dirty="0"/>
              <a:t> </a:t>
            </a:r>
            <a:r>
              <a:rPr lang="en-US" sz="3500" b="1" dirty="0" err="1"/>
              <a:t>Pukdaichaw</a:t>
            </a:r>
            <a:r>
              <a:rPr lang="en-US" sz="3500" b="1" dirty="0"/>
              <a:t>  </a:t>
            </a:r>
            <a:r>
              <a:rPr lang="en-US" sz="3500" b="1" dirty="0" err="1"/>
              <a:t>Yodajhai</a:t>
            </a:r>
            <a:r>
              <a:rPr lang="en-US" sz="3500" b="1" dirty="0"/>
              <a:t> Hami </a:t>
            </a:r>
            <a:r>
              <a:rPr lang="en-US" sz="3500" b="1" dirty="0" err="1"/>
              <a:t>Laddaichaw</a:t>
            </a:r>
            <a:r>
              <a:rPr lang="ne-NP" sz="3500" b="1" dirty="0"/>
              <a:t> 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राजालाई स्वगत गर्दै छौ</a:t>
            </a:r>
            <a:r>
              <a:rPr lang="en-US" sz="3500" b="1" dirty="0"/>
              <a:t>, </a:t>
            </a:r>
            <a:r>
              <a:rPr lang="ne-NP" sz="3500" b="1" dirty="0"/>
              <a:t>महिमाको बादल देख्दै छौ )२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Rajalai</a:t>
            </a:r>
            <a:r>
              <a:rPr lang="en-US" sz="3500" b="1" dirty="0"/>
              <a:t> </a:t>
            </a:r>
            <a:r>
              <a:rPr lang="en-US" sz="3500" b="1" dirty="0" err="1"/>
              <a:t>Suwagat</a:t>
            </a:r>
            <a:r>
              <a:rPr lang="en-US" sz="3500" b="1" dirty="0"/>
              <a:t> </a:t>
            </a:r>
            <a:r>
              <a:rPr lang="en-US" sz="3500" b="1" dirty="0" err="1"/>
              <a:t>Gardaichaw</a:t>
            </a:r>
            <a:r>
              <a:rPr lang="en-US" sz="3500" b="1" dirty="0"/>
              <a:t>  </a:t>
            </a:r>
            <a:r>
              <a:rPr lang="en-US" sz="3500" b="1" dirty="0" err="1"/>
              <a:t>Mahimako</a:t>
            </a:r>
            <a:r>
              <a:rPr lang="en-US" sz="3500" b="1" dirty="0"/>
              <a:t> Badal </a:t>
            </a:r>
            <a:r>
              <a:rPr lang="en-US" sz="3500" b="1" dirty="0" err="1"/>
              <a:t>Dhekdaichaw</a:t>
            </a:r>
            <a:r>
              <a:rPr lang="en-US" sz="35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(आत्माको शक्त्तिमा हामी सबै भरिनेछौ 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( </a:t>
            </a:r>
            <a:r>
              <a:rPr lang="en-US" sz="3500" b="1" dirty="0" err="1"/>
              <a:t>Aatmako</a:t>
            </a:r>
            <a:r>
              <a:rPr lang="en-US" sz="3500" b="1" dirty="0"/>
              <a:t> </a:t>
            </a:r>
            <a:r>
              <a:rPr lang="en-US" sz="3500" b="1" dirty="0" err="1"/>
              <a:t>Shaktima</a:t>
            </a:r>
            <a:r>
              <a:rPr lang="en-US" sz="3500" b="1" dirty="0"/>
              <a:t> Hami </a:t>
            </a:r>
            <a:r>
              <a:rPr lang="en-US" sz="3500" b="1" dirty="0" err="1"/>
              <a:t>Sabai</a:t>
            </a:r>
            <a:r>
              <a:rPr lang="en-US" sz="3500" b="1" dirty="0"/>
              <a:t> </a:t>
            </a:r>
            <a:r>
              <a:rPr lang="en-US" sz="3500" b="1" dirty="0" err="1"/>
              <a:t>Bharinaichaw</a:t>
            </a:r>
            <a:r>
              <a:rPr lang="en-US" sz="35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500" b="1" dirty="0"/>
              <a:t>आत्माको भरपूरीमा हामी सबै रमाउने छौ )२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Aatmako</a:t>
            </a:r>
            <a:r>
              <a:rPr lang="en-US" sz="3500" b="1" dirty="0"/>
              <a:t> </a:t>
            </a:r>
            <a:r>
              <a:rPr lang="en-US" sz="3500" b="1" dirty="0" err="1"/>
              <a:t>Bharpurima</a:t>
            </a:r>
            <a:r>
              <a:rPr lang="en-US" sz="3500" b="1" dirty="0"/>
              <a:t> Hami </a:t>
            </a:r>
            <a:r>
              <a:rPr lang="en-US" sz="3500" b="1" dirty="0" err="1"/>
              <a:t>Sabai</a:t>
            </a:r>
            <a:r>
              <a:rPr lang="en-US" sz="3500" b="1" dirty="0"/>
              <a:t> </a:t>
            </a:r>
            <a:r>
              <a:rPr lang="en-US" sz="3500" b="1" dirty="0" err="1"/>
              <a:t>Ramaunaichaw</a:t>
            </a:r>
            <a:r>
              <a:rPr lang="en-US" sz="3500" b="1" dirty="0"/>
              <a:t>)2</a:t>
            </a:r>
          </a:p>
          <a:p>
            <a:pPr algn="ctr">
              <a:lnSpc>
                <a:spcPct val="150000"/>
              </a:lnSpc>
            </a:pP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17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165</Words>
  <Application>Microsoft Macintosh PowerPoint</Application>
  <PresentationFormat>Widescreen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2021-09-06T02:31:24Z</dcterms:created>
  <dcterms:modified xsi:type="dcterms:W3CDTF">2021-09-06T02:33:11Z</dcterms:modified>
</cp:coreProperties>
</file>