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45"/>
    <p:restoredTop sz="95755"/>
  </p:normalViewPr>
  <p:slideViewPr>
    <p:cSldViewPr snapToGrid="0" snapToObjects="1">
      <p:cViewPr varScale="1">
        <p:scale>
          <a:sx n="106" d="100"/>
          <a:sy n="106" d="100"/>
        </p:scale>
        <p:origin x="2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05F2-915C-9044-90BC-9F3FCD66B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E14DD-5FCF-6741-90F3-D028D394A8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EA4DC-84DE-8041-BC69-ED9CCC797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878B9-AF06-FA4C-9BE6-BF4928B5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541FE-7B37-DF4B-99A4-58D677BE9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89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118CD-8D16-2A45-9336-BAFFC6CA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F385A-3DDA-A648-A9F5-B6DC8BD7B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763EE-B9C2-0B41-89D2-2B047E473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32B90-BD20-9842-AECF-88D240F3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1E98E-B6E6-0B4D-8889-959DCA4E0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31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D8AC9-5905-EA4D-918B-7CDA7E26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75111-B464-BB4C-8297-863988220D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D51B1-C310-2048-9E66-836D5346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BE5C-F4A2-1D44-B34A-6D978D35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3B766-7AF1-7A45-AD9E-1AD378802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41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6A3DD-8265-4843-BA9F-1B328AF6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F7D25-07A2-254E-8547-8690465B36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236CC-5DBC-A341-AAAC-D751EAECC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BF48B9-0D7C-B54D-96D9-C1605E87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3A5EE-85CA-E947-B278-6569E9AC9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CF962-C4F5-0E45-A1A6-D916AB20D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0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66EA8-6FBF-3940-86B2-E39A10E0C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7B216-DEEA-8F42-8206-A33F8D4FA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8DAAC-D3C4-E245-BE00-CAD1FE9C8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FB069C-F75E-3947-92E8-C4C77D049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C68442-F5CD-494E-AC13-DD1D90A93D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2E6C87-6AF8-EA4E-8DD3-89F54A0A3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DE10A-F59D-C74D-92DB-D6884E7A6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36466E-F4AD-D742-9E61-64A9F8552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74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33D9F-FE40-CE42-B9F4-518B8AC9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C4CA60-3E04-314F-8B3E-EBD031C6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0B4FC1-D604-B844-A318-6FD4B4935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F3F57-6B05-6242-945A-729199EE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7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B1B24E-1FFC-7740-BF86-76E8ED4D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B7DBB0-7C92-354E-B24F-0EF3D665F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23AC3-0F64-4241-B383-27192F03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72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2FB11-7D07-6148-A0F3-9F5E4FC6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D517E-D5C9-054C-8E00-315863D7A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15AE4-66BD-F54B-AE08-0A03D67B9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8ADB6-C8CA-8546-BC6D-DEC690EB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038E6F-615C-B047-84A8-B9F8081E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640CA-3B07-F646-8D30-45DE357E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92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C08A0-B3E0-4F44-9C70-9DECBCA2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B76284-C2FE-B348-943F-E71D6A5E9F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FDB74-611A-2145-A31E-E3D895671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41B8D-C9D8-9A42-A99F-3B3604643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B293D-2509-A246-917D-B03343500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E54A4E-8B10-0547-88B7-BBCBEADA6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58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BA32-F598-4D45-9ACE-F3F143D66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9F07B1-F93C-5C4E-9038-2FC88D805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D18D-0A9A-3947-BFCD-07205E1E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BD8F8-AF7B-5746-97F8-1AB7EEC68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7092C-5B07-B440-A917-FDB5B6570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8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9FFF23-3C82-9048-BC34-02B93717F1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30980-146A-804C-B2A1-8D00B90C0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CA5BF-B0EC-F84D-8A93-4B099E067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DFC45-0072-594F-8EBC-4FE1019BD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07055-BC58-0E4E-BB1D-9ACA5590E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8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63B669-5DE0-9A43-B8E2-1F0BABD93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3112B-00DE-AA46-AB52-EB825543E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11481-25A0-7644-B8B2-AAB47913D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E05EF-F138-584A-9C79-F8A99A813CF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8341B-2937-954F-AAF2-4FEC8E84E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98EDA-1AE2-8D4F-BD3C-9ABF6DA1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99013-513E-504C-B2F1-1CD2E882B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7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0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161159" y="0"/>
            <a:ext cx="12191435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</a:t>
            </a:r>
            <a:r>
              <a:rPr lang="ne-NP" sz="3500" b="1" dirty="0">
                <a:solidFill>
                  <a:schemeClr val="bg1"/>
                </a:solidFill>
              </a:rPr>
              <a:t>झुम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घुम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उफ्र ताली बजाऊ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dirty="0" err="1">
                <a:solidFill>
                  <a:schemeClr val="bg1"/>
                </a:solidFill>
              </a:rPr>
              <a:t>Jhuma</a:t>
            </a:r>
            <a:r>
              <a:rPr lang="en-US" sz="3500" dirty="0">
                <a:solidFill>
                  <a:schemeClr val="bg1"/>
                </a:solidFill>
              </a:rPr>
              <a:t> </a:t>
            </a:r>
            <a:r>
              <a:rPr lang="en-US" sz="3500" dirty="0" err="1">
                <a:solidFill>
                  <a:schemeClr val="bg1"/>
                </a:solidFill>
              </a:rPr>
              <a:t>Ghuma</a:t>
            </a:r>
            <a:r>
              <a:rPr lang="en-US" sz="3500" dirty="0">
                <a:solidFill>
                  <a:schemeClr val="bg1"/>
                </a:solidFill>
              </a:rPr>
              <a:t> </a:t>
            </a:r>
            <a:r>
              <a:rPr lang="en-US" sz="3500" dirty="0" err="1">
                <a:solidFill>
                  <a:schemeClr val="bg1"/>
                </a:solidFill>
              </a:rPr>
              <a:t>Ufra</a:t>
            </a:r>
            <a:r>
              <a:rPr lang="en-US" sz="3500" dirty="0">
                <a:solidFill>
                  <a:schemeClr val="bg1"/>
                </a:solidFill>
              </a:rPr>
              <a:t> </a:t>
            </a:r>
            <a:r>
              <a:rPr lang="en-US" sz="3500" b="1">
                <a:solidFill>
                  <a:schemeClr val="bg1"/>
                </a:solidFill>
              </a:rPr>
              <a:t>Tahli</a:t>
            </a:r>
            <a:r>
              <a:rPr lang="en-US" sz="3500" b="1" dirty="0">
                <a:solidFill>
                  <a:schemeClr val="bg1"/>
                </a:solidFill>
              </a:rPr>
              <a:t> Bajau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येशूमा तिमी छौ भने झुम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येशूमा तिमी छौ भने घुम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Timi</a:t>
            </a:r>
            <a:r>
              <a:rPr lang="en-US" sz="3500" b="1" dirty="0">
                <a:solidFill>
                  <a:schemeClr val="bg1"/>
                </a:solidFill>
              </a:rPr>
              <a:t> Chaw Vane </a:t>
            </a:r>
            <a:r>
              <a:rPr lang="en-US" sz="3500" b="1" dirty="0" err="1">
                <a:solidFill>
                  <a:schemeClr val="bg1"/>
                </a:solidFill>
              </a:rPr>
              <a:t>Jhuma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Timi</a:t>
            </a:r>
            <a:r>
              <a:rPr lang="en-US" sz="3500" b="1" dirty="0">
                <a:solidFill>
                  <a:schemeClr val="bg1"/>
                </a:solidFill>
              </a:rPr>
              <a:t> Chaw Vane </a:t>
            </a:r>
            <a:r>
              <a:rPr lang="en-US" sz="3500" b="1" dirty="0" err="1">
                <a:solidFill>
                  <a:schemeClr val="bg1"/>
                </a:solidFill>
              </a:rPr>
              <a:t>Ghuma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येशूमा तिमी छौ भने उफ्र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येशूमा तिमी छौ भने ताली बजाऊ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Timi</a:t>
            </a:r>
            <a:r>
              <a:rPr lang="en-US" sz="3500" b="1" dirty="0">
                <a:solidFill>
                  <a:schemeClr val="bg1"/>
                </a:solidFill>
              </a:rPr>
              <a:t> Chaw Vane </a:t>
            </a:r>
            <a:r>
              <a:rPr lang="en-US" sz="3500" b="1" dirty="0" err="1">
                <a:solidFill>
                  <a:schemeClr val="bg1"/>
                </a:solidFill>
              </a:rPr>
              <a:t>Ufra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Timi</a:t>
            </a:r>
            <a:r>
              <a:rPr lang="en-US" sz="3500" b="1" dirty="0">
                <a:solidFill>
                  <a:schemeClr val="bg1"/>
                </a:solidFill>
              </a:rPr>
              <a:t> Chaw Vane Thali </a:t>
            </a:r>
            <a:r>
              <a:rPr lang="en-US" sz="3500" b="1" dirty="0" err="1">
                <a:solidFill>
                  <a:schemeClr val="bg1"/>
                </a:solidFill>
              </a:rPr>
              <a:t>Bajauu</a:t>
            </a:r>
            <a:r>
              <a:rPr lang="en-US" sz="3500" b="1" dirty="0">
                <a:solidFill>
                  <a:schemeClr val="bg1"/>
                </a:solidFill>
              </a:rPr>
              <a:t>.... 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588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2021-11-01T16:16:20Z</dcterms:created>
  <dcterms:modified xsi:type="dcterms:W3CDTF">2021-11-01T16:17:43Z</dcterms:modified>
</cp:coreProperties>
</file>