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87" r:id="rId2"/>
    <p:sldId id="269" r:id="rId3"/>
    <p:sldId id="268" r:id="rId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5542"/>
    <p:restoredTop sz="95755"/>
  </p:normalViewPr>
  <p:slideViewPr>
    <p:cSldViewPr snapToGrid="0" snapToObjects="1">
      <p:cViewPr varScale="1">
        <p:scale>
          <a:sx n="63" d="100"/>
          <a:sy n="63" d="100"/>
        </p:scale>
        <p:origin x="216" y="119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slide" Target="slides/slide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5FFA5C-06E7-1C40-B8EA-852541D6F8F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7E8F9A45-3C53-1A49-A6F4-9937EC0FD4C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4E570142-C473-494E-8C08-30385BD3AB0A}"/>
              </a:ext>
            </a:extLst>
          </p:cNvPr>
          <p:cNvSpPr>
            <a:spLocks noGrp="1"/>
          </p:cNvSpPr>
          <p:nvPr>
            <p:ph type="dt" sz="half" idx="10"/>
          </p:nvPr>
        </p:nvSpPr>
        <p:spPr/>
        <p:txBody>
          <a:bodyPr/>
          <a:lstStyle/>
          <a:p>
            <a:fld id="{7B4B978E-1222-504A-81C2-C95E022E0516}" type="datetimeFigureOut">
              <a:rPr lang="en-US" smtClean="0"/>
              <a:t>11/1/21</a:t>
            </a:fld>
            <a:endParaRPr lang="en-US"/>
          </a:p>
        </p:txBody>
      </p:sp>
      <p:sp>
        <p:nvSpPr>
          <p:cNvPr id="5" name="Footer Placeholder 4">
            <a:extLst>
              <a:ext uri="{FF2B5EF4-FFF2-40B4-BE49-F238E27FC236}">
                <a16:creationId xmlns:a16="http://schemas.microsoft.com/office/drawing/2014/main" id="{21641E1D-F6C0-1F49-8012-D42930AF030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5FAD8B2-28E7-7C48-8CA6-C78F7E7E0A3C}"/>
              </a:ext>
            </a:extLst>
          </p:cNvPr>
          <p:cNvSpPr>
            <a:spLocks noGrp="1"/>
          </p:cNvSpPr>
          <p:nvPr>
            <p:ph type="sldNum" sz="quarter" idx="12"/>
          </p:nvPr>
        </p:nvSpPr>
        <p:spPr/>
        <p:txBody>
          <a:bodyPr/>
          <a:lstStyle/>
          <a:p>
            <a:fld id="{8016A965-8404-1046-B179-E20523677602}" type="slidenum">
              <a:rPr lang="en-US" smtClean="0"/>
              <a:t>‹#›</a:t>
            </a:fld>
            <a:endParaRPr lang="en-US"/>
          </a:p>
        </p:txBody>
      </p:sp>
    </p:spTree>
    <p:extLst>
      <p:ext uri="{BB962C8B-B14F-4D97-AF65-F5344CB8AC3E}">
        <p14:creationId xmlns:p14="http://schemas.microsoft.com/office/powerpoint/2010/main" val="2102993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09D925-41B6-B944-A85A-3FFC9571D99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07D3A0E-D2CB-5D49-9F28-F01BD4446C3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2E5C0C4-D46A-8A45-A0CA-2DC47A6BDD1F}"/>
              </a:ext>
            </a:extLst>
          </p:cNvPr>
          <p:cNvSpPr>
            <a:spLocks noGrp="1"/>
          </p:cNvSpPr>
          <p:nvPr>
            <p:ph type="dt" sz="half" idx="10"/>
          </p:nvPr>
        </p:nvSpPr>
        <p:spPr/>
        <p:txBody>
          <a:bodyPr/>
          <a:lstStyle/>
          <a:p>
            <a:fld id="{7B4B978E-1222-504A-81C2-C95E022E0516}" type="datetimeFigureOut">
              <a:rPr lang="en-US" smtClean="0"/>
              <a:t>11/1/21</a:t>
            </a:fld>
            <a:endParaRPr lang="en-US"/>
          </a:p>
        </p:txBody>
      </p:sp>
      <p:sp>
        <p:nvSpPr>
          <p:cNvPr id="5" name="Footer Placeholder 4">
            <a:extLst>
              <a:ext uri="{FF2B5EF4-FFF2-40B4-BE49-F238E27FC236}">
                <a16:creationId xmlns:a16="http://schemas.microsoft.com/office/drawing/2014/main" id="{96EAEB4D-5437-F04F-BE20-AED606E6A8B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F777781-3B18-AF43-85D1-9330B00B1E83}"/>
              </a:ext>
            </a:extLst>
          </p:cNvPr>
          <p:cNvSpPr>
            <a:spLocks noGrp="1"/>
          </p:cNvSpPr>
          <p:nvPr>
            <p:ph type="sldNum" sz="quarter" idx="12"/>
          </p:nvPr>
        </p:nvSpPr>
        <p:spPr/>
        <p:txBody>
          <a:bodyPr/>
          <a:lstStyle/>
          <a:p>
            <a:fld id="{8016A965-8404-1046-B179-E20523677602}" type="slidenum">
              <a:rPr lang="en-US" smtClean="0"/>
              <a:t>‹#›</a:t>
            </a:fld>
            <a:endParaRPr lang="en-US"/>
          </a:p>
        </p:txBody>
      </p:sp>
    </p:spTree>
    <p:extLst>
      <p:ext uri="{BB962C8B-B14F-4D97-AF65-F5344CB8AC3E}">
        <p14:creationId xmlns:p14="http://schemas.microsoft.com/office/powerpoint/2010/main" val="38953564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C8C13A-3A00-5D4F-A754-0761F69430D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64DD2460-22A2-8442-AC17-3108061E8EA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5F41D27-2F5F-2145-BA17-8B5DC3E4DD0C}"/>
              </a:ext>
            </a:extLst>
          </p:cNvPr>
          <p:cNvSpPr>
            <a:spLocks noGrp="1"/>
          </p:cNvSpPr>
          <p:nvPr>
            <p:ph type="dt" sz="half" idx="10"/>
          </p:nvPr>
        </p:nvSpPr>
        <p:spPr/>
        <p:txBody>
          <a:bodyPr/>
          <a:lstStyle/>
          <a:p>
            <a:fld id="{7B4B978E-1222-504A-81C2-C95E022E0516}" type="datetimeFigureOut">
              <a:rPr lang="en-US" smtClean="0"/>
              <a:t>11/1/21</a:t>
            </a:fld>
            <a:endParaRPr lang="en-US"/>
          </a:p>
        </p:txBody>
      </p:sp>
      <p:sp>
        <p:nvSpPr>
          <p:cNvPr id="5" name="Footer Placeholder 4">
            <a:extLst>
              <a:ext uri="{FF2B5EF4-FFF2-40B4-BE49-F238E27FC236}">
                <a16:creationId xmlns:a16="http://schemas.microsoft.com/office/drawing/2014/main" id="{863B7078-4123-3644-B5A8-0B0D1B985DE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E871981-72D2-D543-A263-12E8E16B2851}"/>
              </a:ext>
            </a:extLst>
          </p:cNvPr>
          <p:cNvSpPr>
            <a:spLocks noGrp="1"/>
          </p:cNvSpPr>
          <p:nvPr>
            <p:ph type="sldNum" sz="quarter" idx="12"/>
          </p:nvPr>
        </p:nvSpPr>
        <p:spPr/>
        <p:txBody>
          <a:bodyPr/>
          <a:lstStyle/>
          <a:p>
            <a:fld id="{8016A965-8404-1046-B179-E20523677602}" type="slidenum">
              <a:rPr lang="en-US" smtClean="0"/>
              <a:t>‹#›</a:t>
            </a:fld>
            <a:endParaRPr lang="en-US"/>
          </a:p>
        </p:txBody>
      </p:sp>
    </p:spTree>
    <p:extLst>
      <p:ext uri="{BB962C8B-B14F-4D97-AF65-F5344CB8AC3E}">
        <p14:creationId xmlns:p14="http://schemas.microsoft.com/office/powerpoint/2010/main" val="30512296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648DC5-D6AA-364D-8B2B-586FD3D4F76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956F148-ACE5-AD41-94DE-F7B97AECC83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099BC2B-C408-574D-B947-622F657DE3C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45C6AAB-FCB8-4544-9B92-596D988BC0B2}"/>
              </a:ext>
            </a:extLst>
          </p:cNvPr>
          <p:cNvSpPr>
            <a:spLocks noGrp="1"/>
          </p:cNvSpPr>
          <p:nvPr>
            <p:ph type="dt" sz="half" idx="10"/>
          </p:nvPr>
        </p:nvSpPr>
        <p:spPr/>
        <p:txBody>
          <a:bodyPr/>
          <a:lstStyle/>
          <a:p>
            <a:fld id="{7B4B978E-1222-504A-81C2-C95E022E0516}" type="datetimeFigureOut">
              <a:rPr lang="en-US" smtClean="0"/>
              <a:t>11/1/21</a:t>
            </a:fld>
            <a:endParaRPr lang="en-US"/>
          </a:p>
        </p:txBody>
      </p:sp>
      <p:sp>
        <p:nvSpPr>
          <p:cNvPr id="6" name="Footer Placeholder 5">
            <a:extLst>
              <a:ext uri="{FF2B5EF4-FFF2-40B4-BE49-F238E27FC236}">
                <a16:creationId xmlns:a16="http://schemas.microsoft.com/office/drawing/2014/main" id="{625FEAC6-8CE0-7D46-9BF2-8C5045C3FA9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4BE95D8-66E6-2742-9BAE-1E1BD31FE331}"/>
              </a:ext>
            </a:extLst>
          </p:cNvPr>
          <p:cNvSpPr>
            <a:spLocks noGrp="1"/>
          </p:cNvSpPr>
          <p:nvPr>
            <p:ph type="sldNum" sz="quarter" idx="12"/>
          </p:nvPr>
        </p:nvSpPr>
        <p:spPr/>
        <p:txBody>
          <a:bodyPr/>
          <a:lstStyle/>
          <a:p>
            <a:fld id="{8016A965-8404-1046-B179-E20523677602}" type="slidenum">
              <a:rPr lang="en-US" smtClean="0"/>
              <a:t>‹#›</a:t>
            </a:fld>
            <a:endParaRPr lang="en-US"/>
          </a:p>
        </p:txBody>
      </p:sp>
    </p:spTree>
    <p:extLst>
      <p:ext uri="{BB962C8B-B14F-4D97-AF65-F5344CB8AC3E}">
        <p14:creationId xmlns:p14="http://schemas.microsoft.com/office/powerpoint/2010/main" val="16680447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6A3085-5D6F-4F43-86D3-F9CDE73C6FA8}"/>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20125AA-106C-1049-A9B5-59A9626BC3E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D6A39DB-25FE-C845-B2F6-4B2680C30CE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3123E4E9-92A4-CD4C-B934-ED98D22845D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E32881E-8170-EC4A-B189-0D3D2643675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D79C03E4-EE4C-1643-ACD2-E400D2A442CF}"/>
              </a:ext>
            </a:extLst>
          </p:cNvPr>
          <p:cNvSpPr>
            <a:spLocks noGrp="1"/>
          </p:cNvSpPr>
          <p:nvPr>
            <p:ph type="dt" sz="half" idx="10"/>
          </p:nvPr>
        </p:nvSpPr>
        <p:spPr/>
        <p:txBody>
          <a:bodyPr/>
          <a:lstStyle/>
          <a:p>
            <a:fld id="{7B4B978E-1222-504A-81C2-C95E022E0516}" type="datetimeFigureOut">
              <a:rPr lang="en-US" smtClean="0"/>
              <a:t>11/1/21</a:t>
            </a:fld>
            <a:endParaRPr lang="en-US"/>
          </a:p>
        </p:txBody>
      </p:sp>
      <p:sp>
        <p:nvSpPr>
          <p:cNvPr id="8" name="Footer Placeholder 7">
            <a:extLst>
              <a:ext uri="{FF2B5EF4-FFF2-40B4-BE49-F238E27FC236}">
                <a16:creationId xmlns:a16="http://schemas.microsoft.com/office/drawing/2014/main" id="{C293F9AE-5C8D-C643-8164-DF45297CB6CD}"/>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5F167DB7-6C7D-8540-A521-FC77008E2457}"/>
              </a:ext>
            </a:extLst>
          </p:cNvPr>
          <p:cNvSpPr>
            <a:spLocks noGrp="1"/>
          </p:cNvSpPr>
          <p:nvPr>
            <p:ph type="sldNum" sz="quarter" idx="12"/>
          </p:nvPr>
        </p:nvSpPr>
        <p:spPr/>
        <p:txBody>
          <a:bodyPr/>
          <a:lstStyle/>
          <a:p>
            <a:fld id="{8016A965-8404-1046-B179-E20523677602}" type="slidenum">
              <a:rPr lang="en-US" smtClean="0"/>
              <a:t>‹#›</a:t>
            </a:fld>
            <a:endParaRPr lang="en-US"/>
          </a:p>
        </p:txBody>
      </p:sp>
    </p:spTree>
    <p:extLst>
      <p:ext uri="{BB962C8B-B14F-4D97-AF65-F5344CB8AC3E}">
        <p14:creationId xmlns:p14="http://schemas.microsoft.com/office/powerpoint/2010/main" val="12186578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46BFBB-9FF7-AC45-ACB8-32352C6EAD00}"/>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516FB673-E198-224E-9597-CC41B5AB6C6D}"/>
              </a:ext>
            </a:extLst>
          </p:cNvPr>
          <p:cNvSpPr>
            <a:spLocks noGrp="1"/>
          </p:cNvSpPr>
          <p:nvPr>
            <p:ph type="dt" sz="half" idx="10"/>
          </p:nvPr>
        </p:nvSpPr>
        <p:spPr/>
        <p:txBody>
          <a:bodyPr/>
          <a:lstStyle/>
          <a:p>
            <a:fld id="{7B4B978E-1222-504A-81C2-C95E022E0516}" type="datetimeFigureOut">
              <a:rPr lang="en-US" smtClean="0"/>
              <a:t>11/1/21</a:t>
            </a:fld>
            <a:endParaRPr lang="en-US"/>
          </a:p>
        </p:txBody>
      </p:sp>
      <p:sp>
        <p:nvSpPr>
          <p:cNvPr id="4" name="Footer Placeholder 3">
            <a:extLst>
              <a:ext uri="{FF2B5EF4-FFF2-40B4-BE49-F238E27FC236}">
                <a16:creationId xmlns:a16="http://schemas.microsoft.com/office/drawing/2014/main" id="{76664B24-AD70-6846-A27A-781D63D0B63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8ACBB4B3-570E-594C-B8A3-5D23BF390D8F}"/>
              </a:ext>
            </a:extLst>
          </p:cNvPr>
          <p:cNvSpPr>
            <a:spLocks noGrp="1"/>
          </p:cNvSpPr>
          <p:nvPr>
            <p:ph type="sldNum" sz="quarter" idx="12"/>
          </p:nvPr>
        </p:nvSpPr>
        <p:spPr/>
        <p:txBody>
          <a:bodyPr/>
          <a:lstStyle/>
          <a:p>
            <a:fld id="{8016A965-8404-1046-B179-E20523677602}" type="slidenum">
              <a:rPr lang="en-US" smtClean="0"/>
              <a:t>‹#›</a:t>
            </a:fld>
            <a:endParaRPr lang="en-US"/>
          </a:p>
        </p:txBody>
      </p:sp>
    </p:spTree>
    <p:extLst>
      <p:ext uri="{BB962C8B-B14F-4D97-AF65-F5344CB8AC3E}">
        <p14:creationId xmlns:p14="http://schemas.microsoft.com/office/powerpoint/2010/main" val="30220643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0A9FA62-A2E5-B14E-8625-DFE0D80BEACC}"/>
              </a:ext>
            </a:extLst>
          </p:cNvPr>
          <p:cNvSpPr>
            <a:spLocks noGrp="1"/>
          </p:cNvSpPr>
          <p:nvPr>
            <p:ph type="dt" sz="half" idx="10"/>
          </p:nvPr>
        </p:nvSpPr>
        <p:spPr/>
        <p:txBody>
          <a:bodyPr/>
          <a:lstStyle/>
          <a:p>
            <a:fld id="{7B4B978E-1222-504A-81C2-C95E022E0516}" type="datetimeFigureOut">
              <a:rPr lang="en-US" smtClean="0"/>
              <a:t>11/1/21</a:t>
            </a:fld>
            <a:endParaRPr lang="en-US"/>
          </a:p>
        </p:txBody>
      </p:sp>
      <p:sp>
        <p:nvSpPr>
          <p:cNvPr id="3" name="Footer Placeholder 2">
            <a:extLst>
              <a:ext uri="{FF2B5EF4-FFF2-40B4-BE49-F238E27FC236}">
                <a16:creationId xmlns:a16="http://schemas.microsoft.com/office/drawing/2014/main" id="{C447B694-E7A1-D245-8E5A-ECC0E167B253}"/>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644CCA0-D70F-F541-884E-CEF14D9C54DA}"/>
              </a:ext>
            </a:extLst>
          </p:cNvPr>
          <p:cNvSpPr>
            <a:spLocks noGrp="1"/>
          </p:cNvSpPr>
          <p:nvPr>
            <p:ph type="sldNum" sz="quarter" idx="12"/>
          </p:nvPr>
        </p:nvSpPr>
        <p:spPr/>
        <p:txBody>
          <a:bodyPr/>
          <a:lstStyle/>
          <a:p>
            <a:fld id="{8016A965-8404-1046-B179-E20523677602}" type="slidenum">
              <a:rPr lang="en-US" smtClean="0"/>
              <a:t>‹#›</a:t>
            </a:fld>
            <a:endParaRPr lang="en-US"/>
          </a:p>
        </p:txBody>
      </p:sp>
    </p:spTree>
    <p:extLst>
      <p:ext uri="{BB962C8B-B14F-4D97-AF65-F5344CB8AC3E}">
        <p14:creationId xmlns:p14="http://schemas.microsoft.com/office/powerpoint/2010/main" val="41666413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D66815-EF4D-5940-92FA-DD888D177CC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D93B959B-1710-E44E-9265-9B4E0E29394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A8260E5-EA0B-CE4F-9CAC-4662EB2EFF6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E6CD359-DDBF-EC48-AE60-2BC971F6C44D}"/>
              </a:ext>
            </a:extLst>
          </p:cNvPr>
          <p:cNvSpPr>
            <a:spLocks noGrp="1"/>
          </p:cNvSpPr>
          <p:nvPr>
            <p:ph type="dt" sz="half" idx="10"/>
          </p:nvPr>
        </p:nvSpPr>
        <p:spPr/>
        <p:txBody>
          <a:bodyPr/>
          <a:lstStyle/>
          <a:p>
            <a:fld id="{7B4B978E-1222-504A-81C2-C95E022E0516}" type="datetimeFigureOut">
              <a:rPr lang="en-US" smtClean="0"/>
              <a:t>11/1/21</a:t>
            </a:fld>
            <a:endParaRPr lang="en-US"/>
          </a:p>
        </p:txBody>
      </p:sp>
      <p:sp>
        <p:nvSpPr>
          <p:cNvPr id="6" name="Footer Placeholder 5">
            <a:extLst>
              <a:ext uri="{FF2B5EF4-FFF2-40B4-BE49-F238E27FC236}">
                <a16:creationId xmlns:a16="http://schemas.microsoft.com/office/drawing/2014/main" id="{F7F5716D-BF0D-ED48-B1E9-422C31B631F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FF5E5EC-887E-1141-AD0A-AF2EF843F29A}"/>
              </a:ext>
            </a:extLst>
          </p:cNvPr>
          <p:cNvSpPr>
            <a:spLocks noGrp="1"/>
          </p:cNvSpPr>
          <p:nvPr>
            <p:ph type="sldNum" sz="quarter" idx="12"/>
          </p:nvPr>
        </p:nvSpPr>
        <p:spPr/>
        <p:txBody>
          <a:bodyPr/>
          <a:lstStyle/>
          <a:p>
            <a:fld id="{8016A965-8404-1046-B179-E20523677602}" type="slidenum">
              <a:rPr lang="en-US" smtClean="0"/>
              <a:t>‹#›</a:t>
            </a:fld>
            <a:endParaRPr lang="en-US"/>
          </a:p>
        </p:txBody>
      </p:sp>
    </p:spTree>
    <p:extLst>
      <p:ext uri="{BB962C8B-B14F-4D97-AF65-F5344CB8AC3E}">
        <p14:creationId xmlns:p14="http://schemas.microsoft.com/office/powerpoint/2010/main" val="26521915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D7C969-A2D2-8149-A9B5-F9C413865DF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270EB0B4-F885-FE41-8336-D233591AF85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D3A57AB9-DBF8-9D48-8A8E-F9F7D999F04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F2A3F96-8003-E744-A571-C1452DC2CC5B}"/>
              </a:ext>
            </a:extLst>
          </p:cNvPr>
          <p:cNvSpPr>
            <a:spLocks noGrp="1"/>
          </p:cNvSpPr>
          <p:nvPr>
            <p:ph type="dt" sz="half" idx="10"/>
          </p:nvPr>
        </p:nvSpPr>
        <p:spPr/>
        <p:txBody>
          <a:bodyPr/>
          <a:lstStyle/>
          <a:p>
            <a:fld id="{7B4B978E-1222-504A-81C2-C95E022E0516}" type="datetimeFigureOut">
              <a:rPr lang="en-US" smtClean="0"/>
              <a:t>11/1/21</a:t>
            </a:fld>
            <a:endParaRPr lang="en-US"/>
          </a:p>
        </p:txBody>
      </p:sp>
      <p:sp>
        <p:nvSpPr>
          <p:cNvPr id="6" name="Footer Placeholder 5">
            <a:extLst>
              <a:ext uri="{FF2B5EF4-FFF2-40B4-BE49-F238E27FC236}">
                <a16:creationId xmlns:a16="http://schemas.microsoft.com/office/drawing/2014/main" id="{82E57EB7-6425-994B-B35E-A6DA34BBCDB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15E5D18-1617-F94C-9474-85FDB5F5595A}"/>
              </a:ext>
            </a:extLst>
          </p:cNvPr>
          <p:cNvSpPr>
            <a:spLocks noGrp="1"/>
          </p:cNvSpPr>
          <p:nvPr>
            <p:ph type="sldNum" sz="quarter" idx="12"/>
          </p:nvPr>
        </p:nvSpPr>
        <p:spPr/>
        <p:txBody>
          <a:bodyPr/>
          <a:lstStyle/>
          <a:p>
            <a:fld id="{8016A965-8404-1046-B179-E20523677602}" type="slidenum">
              <a:rPr lang="en-US" smtClean="0"/>
              <a:t>‹#›</a:t>
            </a:fld>
            <a:endParaRPr lang="en-US"/>
          </a:p>
        </p:txBody>
      </p:sp>
    </p:spTree>
    <p:extLst>
      <p:ext uri="{BB962C8B-B14F-4D97-AF65-F5344CB8AC3E}">
        <p14:creationId xmlns:p14="http://schemas.microsoft.com/office/powerpoint/2010/main" val="1241246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B7D965-AEFD-6F42-AF4A-1BE7201FC440}"/>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39B35FA-66FA-204E-97B4-87347847C4B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5112AC5-4E95-0A4E-B2D1-77C7464FCB24}"/>
              </a:ext>
            </a:extLst>
          </p:cNvPr>
          <p:cNvSpPr>
            <a:spLocks noGrp="1"/>
          </p:cNvSpPr>
          <p:nvPr>
            <p:ph type="dt" sz="half" idx="10"/>
          </p:nvPr>
        </p:nvSpPr>
        <p:spPr/>
        <p:txBody>
          <a:bodyPr/>
          <a:lstStyle/>
          <a:p>
            <a:fld id="{7B4B978E-1222-504A-81C2-C95E022E0516}" type="datetimeFigureOut">
              <a:rPr lang="en-US" smtClean="0"/>
              <a:t>11/1/21</a:t>
            </a:fld>
            <a:endParaRPr lang="en-US"/>
          </a:p>
        </p:txBody>
      </p:sp>
      <p:sp>
        <p:nvSpPr>
          <p:cNvPr id="5" name="Footer Placeholder 4">
            <a:extLst>
              <a:ext uri="{FF2B5EF4-FFF2-40B4-BE49-F238E27FC236}">
                <a16:creationId xmlns:a16="http://schemas.microsoft.com/office/drawing/2014/main" id="{808C363C-5E12-454F-A7C2-B6BA52D06F8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0203447-A3F7-A744-9942-3CEA14AD5562}"/>
              </a:ext>
            </a:extLst>
          </p:cNvPr>
          <p:cNvSpPr>
            <a:spLocks noGrp="1"/>
          </p:cNvSpPr>
          <p:nvPr>
            <p:ph type="sldNum" sz="quarter" idx="12"/>
          </p:nvPr>
        </p:nvSpPr>
        <p:spPr/>
        <p:txBody>
          <a:bodyPr/>
          <a:lstStyle/>
          <a:p>
            <a:fld id="{8016A965-8404-1046-B179-E20523677602}" type="slidenum">
              <a:rPr lang="en-US" smtClean="0"/>
              <a:t>‹#›</a:t>
            </a:fld>
            <a:endParaRPr lang="en-US"/>
          </a:p>
        </p:txBody>
      </p:sp>
    </p:spTree>
    <p:extLst>
      <p:ext uri="{BB962C8B-B14F-4D97-AF65-F5344CB8AC3E}">
        <p14:creationId xmlns:p14="http://schemas.microsoft.com/office/powerpoint/2010/main" val="19931540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8FDC75B-6B4A-224E-A7AA-D7306E8DB591}"/>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EAE9A54-E490-794A-993F-5D1DC8551DC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9671E9D-4B0C-CB49-A107-29DF8FCB2049}"/>
              </a:ext>
            </a:extLst>
          </p:cNvPr>
          <p:cNvSpPr>
            <a:spLocks noGrp="1"/>
          </p:cNvSpPr>
          <p:nvPr>
            <p:ph type="dt" sz="half" idx="10"/>
          </p:nvPr>
        </p:nvSpPr>
        <p:spPr/>
        <p:txBody>
          <a:bodyPr/>
          <a:lstStyle/>
          <a:p>
            <a:fld id="{7B4B978E-1222-504A-81C2-C95E022E0516}" type="datetimeFigureOut">
              <a:rPr lang="en-US" smtClean="0"/>
              <a:t>11/1/21</a:t>
            </a:fld>
            <a:endParaRPr lang="en-US"/>
          </a:p>
        </p:txBody>
      </p:sp>
      <p:sp>
        <p:nvSpPr>
          <p:cNvPr id="5" name="Footer Placeholder 4">
            <a:extLst>
              <a:ext uri="{FF2B5EF4-FFF2-40B4-BE49-F238E27FC236}">
                <a16:creationId xmlns:a16="http://schemas.microsoft.com/office/drawing/2014/main" id="{80DBA00A-8E20-504F-B65B-5EDD584DB1C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F7965F1-CC9E-BB42-BE02-E4B1E0177405}"/>
              </a:ext>
            </a:extLst>
          </p:cNvPr>
          <p:cNvSpPr>
            <a:spLocks noGrp="1"/>
          </p:cNvSpPr>
          <p:nvPr>
            <p:ph type="sldNum" sz="quarter" idx="12"/>
          </p:nvPr>
        </p:nvSpPr>
        <p:spPr/>
        <p:txBody>
          <a:bodyPr/>
          <a:lstStyle/>
          <a:p>
            <a:fld id="{8016A965-8404-1046-B179-E20523677602}" type="slidenum">
              <a:rPr lang="en-US" smtClean="0"/>
              <a:t>‹#›</a:t>
            </a:fld>
            <a:endParaRPr lang="en-US"/>
          </a:p>
        </p:txBody>
      </p:sp>
    </p:spTree>
    <p:extLst>
      <p:ext uri="{BB962C8B-B14F-4D97-AF65-F5344CB8AC3E}">
        <p14:creationId xmlns:p14="http://schemas.microsoft.com/office/powerpoint/2010/main" val="15882916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28000"/>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80D00BC-2ED3-E445-B792-AEF780DC635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C95D32F-E6EA-C04E-ABB1-B8E4D0B794F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8CCD544-C886-714D-9656-5E9BE9E0FBA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B4B978E-1222-504A-81C2-C95E022E0516}" type="datetimeFigureOut">
              <a:rPr lang="en-US" smtClean="0"/>
              <a:t>11/1/21</a:t>
            </a:fld>
            <a:endParaRPr lang="en-US"/>
          </a:p>
        </p:txBody>
      </p:sp>
      <p:sp>
        <p:nvSpPr>
          <p:cNvPr id="5" name="Footer Placeholder 4">
            <a:extLst>
              <a:ext uri="{FF2B5EF4-FFF2-40B4-BE49-F238E27FC236}">
                <a16:creationId xmlns:a16="http://schemas.microsoft.com/office/drawing/2014/main" id="{9B2B6D88-51BD-AE45-A5E9-D94A436A66A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8FBC0C01-24A3-8C40-8BD7-E9A5C6A0EB7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016A965-8404-1046-B179-E20523677602}" type="slidenum">
              <a:rPr lang="en-US" smtClean="0"/>
              <a:t>‹#›</a:t>
            </a:fld>
            <a:endParaRPr lang="en-US"/>
          </a:p>
        </p:txBody>
      </p:sp>
    </p:spTree>
    <p:extLst>
      <p:ext uri="{BB962C8B-B14F-4D97-AF65-F5344CB8AC3E}">
        <p14:creationId xmlns:p14="http://schemas.microsoft.com/office/powerpoint/2010/main" val="280402505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D937EB4-859E-5E4A-9B9E-CFEBD34D4119}"/>
              </a:ext>
            </a:extLst>
          </p:cNvPr>
          <p:cNvSpPr/>
          <p:nvPr/>
        </p:nvSpPr>
        <p:spPr>
          <a:xfrm>
            <a:off x="-1" y="0"/>
            <a:ext cx="12192001" cy="6470489"/>
          </a:xfrm>
          <a:prstGeom prst="rect">
            <a:avLst/>
          </a:prstGeom>
        </p:spPr>
        <p:txBody>
          <a:bodyPr wrap="square">
            <a:spAutoFit/>
          </a:bodyPr>
          <a:lstStyle/>
          <a:p>
            <a:pPr algn="ctr">
              <a:lnSpc>
                <a:spcPct val="150000"/>
              </a:lnSpc>
            </a:pPr>
            <a:r>
              <a:rPr lang="en-US" sz="3100" b="1" dirty="0">
                <a:latin typeface="Times New Roman" panose="02020603050405020304" pitchFamily="18" charset="0"/>
                <a:cs typeface="Times New Roman" panose="02020603050405020304" pitchFamily="18" charset="0"/>
              </a:rPr>
              <a:t> </a:t>
            </a:r>
            <a:r>
              <a:rPr lang="ne-NP" sz="3100" b="1" dirty="0">
                <a:latin typeface="Times New Roman" panose="02020603050405020304" pitchFamily="18" charset="0"/>
              </a:rPr>
              <a:t>जीवन यो आराधनाले सजाउदै</a:t>
            </a:r>
            <a:r>
              <a:rPr lang="en-US" sz="3100" b="1" dirty="0">
                <a:latin typeface="Times New Roman" panose="02020603050405020304" pitchFamily="18" charset="0"/>
                <a:cs typeface="Times New Roman" panose="02020603050405020304" pitchFamily="18" charset="0"/>
              </a:rPr>
              <a:t>, </a:t>
            </a:r>
            <a:r>
              <a:rPr lang="ne-NP" sz="3100" b="1" dirty="0">
                <a:latin typeface="Times New Roman" panose="02020603050405020304" pitchFamily="18" charset="0"/>
              </a:rPr>
              <a:t>तपाईं कहाँ आउदै छौँ।</a:t>
            </a:r>
            <a:endParaRPr lang="en-US" sz="3100" b="1" dirty="0">
              <a:latin typeface="Times New Roman" panose="02020603050405020304" pitchFamily="18" charset="0"/>
              <a:cs typeface="Times New Roman" panose="02020603050405020304" pitchFamily="18" charset="0"/>
            </a:endParaRPr>
          </a:p>
          <a:p>
            <a:pPr algn="ctr">
              <a:lnSpc>
                <a:spcPct val="150000"/>
              </a:lnSpc>
            </a:pPr>
            <a:r>
              <a:rPr lang="en-US" sz="3100" b="1" dirty="0">
                <a:latin typeface="Times New Roman" panose="02020603050405020304" pitchFamily="18" charset="0"/>
                <a:cs typeface="Times New Roman" panose="02020603050405020304" pitchFamily="18" charset="0"/>
              </a:rPr>
              <a:t>( </a:t>
            </a:r>
            <a:r>
              <a:rPr lang="en-US" sz="3100" b="1" dirty="0" err="1">
                <a:latin typeface="Times New Roman" panose="02020603050405020304" pitchFamily="18" charset="0"/>
                <a:cs typeface="Times New Roman" panose="02020603050405020304" pitchFamily="18" charset="0"/>
              </a:rPr>
              <a:t>Jiwan</a:t>
            </a:r>
            <a:r>
              <a:rPr lang="en-US" sz="3100" b="1" dirty="0">
                <a:latin typeface="Times New Roman" panose="02020603050405020304" pitchFamily="18" charset="0"/>
                <a:cs typeface="Times New Roman" panose="02020603050405020304" pitchFamily="18" charset="0"/>
              </a:rPr>
              <a:t> </a:t>
            </a:r>
            <a:r>
              <a:rPr lang="en-US" sz="3100" b="1" dirty="0" err="1">
                <a:latin typeface="Times New Roman" panose="02020603050405020304" pitchFamily="18" charset="0"/>
                <a:cs typeface="Times New Roman" panose="02020603050405020304" pitchFamily="18" charset="0"/>
              </a:rPr>
              <a:t>Yo</a:t>
            </a:r>
            <a:r>
              <a:rPr lang="en-US" sz="3100" b="1" dirty="0">
                <a:latin typeface="Times New Roman" panose="02020603050405020304" pitchFamily="18" charset="0"/>
                <a:cs typeface="Times New Roman" panose="02020603050405020304" pitchFamily="18" charset="0"/>
              </a:rPr>
              <a:t> </a:t>
            </a:r>
            <a:r>
              <a:rPr lang="en-US" sz="3100" b="1" dirty="0" err="1">
                <a:latin typeface="Times New Roman" panose="02020603050405020304" pitchFamily="18" charset="0"/>
                <a:cs typeface="Times New Roman" panose="02020603050405020304" pitchFamily="18" charset="0"/>
              </a:rPr>
              <a:t>Aaradanaley</a:t>
            </a:r>
            <a:r>
              <a:rPr lang="en-US" sz="3100" b="1" dirty="0">
                <a:latin typeface="Times New Roman" panose="02020603050405020304" pitchFamily="18" charset="0"/>
                <a:cs typeface="Times New Roman" panose="02020603050405020304" pitchFamily="18" charset="0"/>
              </a:rPr>
              <a:t> </a:t>
            </a:r>
            <a:r>
              <a:rPr lang="en-US" sz="3100" b="1" dirty="0" err="1">
                <a:latin typeface="Times New Roman" panose="02020603050405020304" pitchFamily="18" charset="0"/>
                <a:cs typeface="Times New Roman" panose="02020603050405020304" pitchFamily="18" charset="0"/>
              </a:rPr>
              <a:t>Shajaudai</a:t>
            </a:r>
            <a:r>
              <a:rPr lang="en-US" sz="3100" b="1" dirty="0">
                <a:latin typeface="Times New Roman" panose="02020603050405020304" pitchFamily="18" charset="0"/>
                <a:cs typeface="Times New Roman" panose="02020603050405020304" pitchFamily="18" charset="0"/>
              </a:rPr>
              <a:t> </a:t>
            </a:r>
            <a:r>
              <a:rPr lang="en-US" sz="3100" b="1" dirty="0" err="1">
                <a:latin typeface="Times New Roman" panose="02020603050405020304" pitchFamily="18" charset="0"/>
                <a:cs typeface="Times New Roman" panose="02020603050405020304" pitchFamily="18" charset="0"/>
              </a:rPr>
              <a:t>Tapai</a:t>
            </a:r>
            <a:r>
              <a:rPr lang="en-US" sz="3100" b="1" dirty="0">
                <a:latin typeface="Times New Roman" panose="02020603050405020304" pitchFamily="18" charset="0"/>
                <a:cs typeface="Times New Roman" panose="02020603050405020304" pitchFamily="18" charset="0"/>
              </a:rPr>
              <a:t> Kaha </a:t>
            </a:r>
            <a:r>
              <a:rPr lang="en-US" sz="3100" b="1" dirty="0" err="1">
                <a:latin typeface="Times New Roman" panose="02020603050405020304" pitchFamily="18" charset="0"/>
                <a:cs typeface="Times New Roman" panose="02020603050405020304" pitchFamily="18" charset="0"/>
              </a:rPr>
              <a:t>Ahaudaichaw</a:t>
            </a:r>
            <a:r>
              <a:rPr lang="en-US" sz="3100" b="1" dirty="0">
                <a:latin typeface="Times New Roman" panose="02020603050405020304" pitchFamily="18" charset="0"/>
                <a:cs typeface="Times New Roman" panose="02020603050405020304" pitchFamily="18" charset="0"/>
              </a:rPr>
              <a:t> </a:t>
            </a:r>
          </a:p>
          <a:p>
            <a:pPr algn="ctr">
              <a:lnSpc>
                <a:spcPct val="150000"/>
              </a:lnSpc>
            </a:pPr>
            <a:r>
              <a:rPr lang="ne-NP" sz="3100" b="1" dirty="0">
                <a:latin typeface="Times New Roman" panose="02020603050405020304" pitchFamily="18" charset="0"/>
              </a:rPr>
              <a:t>दाउदको ढलेको बासस्थान बनाउने तयारी गर्र्दैछौँ।</a:t>
            </a:r>
            <a:endParaRPr lang="en-US" sz="3100" b="1" dirty="0">
              <a:latin typeface="Times New Roman" panose="02020603050405020304" pitchFamily="18" charset="0"/>
              <a:cs typeface="Times New Roman" panose="02020603050405020304" pitchFamily="18" charset="0"/>
            </a:endParaRPr>
          </a:p>
          <a:p>
            <a:pPr algn="ctr">
              <a:lnSpc>
                <a:spcPct val="150000"/>
              </a:lnSpc>
            </a:pPr>
            <a:r>
              <a:rPr lang="en-US" sz="3100" b="1" dirty="0" err="1">
                <a:latin typeface="Times New Roman" panose="02020603050405020304" pitchFamily="18" charset="0"/>
                <a:cs typeface="Times New Roman" panose="02020603050405020304" pitchFamily="18" charset="0"/>
              </a:rPr>
              <a:t>Daudko</a:t>
            </a:r>
            <a:r>
              <a:rPr lang="en-US" sz="3100" b="1" dirty="0">
                <a:latin typeface="Times New Roman" panose="02020603050405020304" pitchFamily="18" charset="0"/>
                <a:cs typeface="Times New Roman" panose="02020603050405020304" pitchFamily="18" charset="0"/>
              </a:rPr>
              <a:t> </a:t>
            </a:r>
            <a:r>
              <a:rPr lang="en-US" sz="3100" b="1" dirty="0" err="1">
                <a:latin typeface="Times New Roman" panose="02020603050405020304" pitchFamily="18" charset="0"/>
                <a:cs typeface="Times New Roman" panose="02020603050405020304" pitchFamily="18" charset="0"/>
              </a:rPr>
              <a:t>Dhaleyko</a:t>
            </a:r>
            <a:r>
              <a:rPr lang="en-US" sz="3100" b="1" dirty="0">
                <a:latin typeface="Times New Roman" panose="02020603050405020304" pitchFamily="18" charset="0"/>
                <a:cs typeface="Times New Roman" panose="02020603050405020304" pitchFamily="18" charset="0"/>
              </a:rPr>
              <a:t> </a:t>
            </a:r>
            <a:r>
              <a:rPr lang="en-US" sz="3100" b="1" dirty="0" err="1">
                <a:latin typeface="Times New Roman" panose="02020603050405020304" pitchFamily="18" charset="0"/>
                <a:cs typeface="Times New Roman" panose="02020603050405020304" pitchFamily="18" charset="0"/>
              </a:rPr>
              <a:t>Basthan</a:t>
            </a:r>
            <a:r>
              <a:rPr lang="en-US" sz="3100" b="1" dirty="0">
                <a:latin typeface="Times New Roman" panose="02020603050405020304" pitchFamily="18" charset="0"/>
                <a:cs typeface="Times New Roman" panose="02020603050405020304" pitchFamily="18" charset="0"/>
              </a:rPr>
              <a:t> </a:t>
            </a:r>
            <a:r>
              <a:rPr lang="en-US" sz="3100" b="1" dirty="0" err="1">
                <a:latin typeface="Times New Roman" panose="02020603050405020304" pitchFamily="18" charset="0"/>
                <a:cs typeface="Times New Roman" panose="02020603050405020304" pitchFamily="18" charset="0"/>
              </a:rPr>
              <a:t>Banaunai</a:t>
            </a:r>
            <a:r>
              <a:rPr lang="en-US" sz="3100" b="1" dirty="0">
                <a:latin typeface="Times New Roman" panose="02020603050405020304" pitchFamily="18" charset="0"/>
                <a:cs typeface="Times New Roman" panose="02020603050405020304" pitchFamily="18" charset="0"/>
              </a:rPr>
              <a:t> </a:t>
            </a:r>
            <a:r>
              <a:rPr lang="en-US" sz="3100" b="1" dirty="0" err="1">
                <a:latin typeface="Times New Roman" panose="02020603050405020304" pitchFamily="18" charset="0"/>
                <a:cs typeface="Times New Roman" panose="02020603050405020304" pitchFamily="18" charset="0"/>
              </a:rPr>
              <a:t>Tyari</a:t>
            </a:r>
            <a:r>
              <a:rPr lang="en-US" sz="3100" b="1" dirty="0">
                <a:latin typeface="Times New Roman" panose="02020603050405020304" pitchFamily="18" charset="0"/>
                <a:cs typeface="Times New Roman" panose="02020603050405020304" pitchFamily="18" charset="0"/>
              </a:rPr>
              <a:t> </a:t>
            </a:r>
            <a:r>
              <a:rPr lang="en-US" sz="3100" b="1" dirty="0" err="1">
                <a:latin typeface="Times New Roman" panose="02020603050405020304" pitchFamily="18" charset="0"/>
                <a:cs typeface="Times New Roman" panose="02020603050405020304" pitchFamily="18" charset="0"/>
              </a:rPr>
              <a:t>Gardaichaw</a:t>
            </a:r>
            <a:r>
              <a:rPr lang="en-US" sz="3100" b="1" dirty="0">
                <a:latin typeface="Times New Roman" panose="02020603050405020304" pitchFamily="18" charset="0"/>
                <a:cs typeface="Times New Roman" panose="02020603050405020304" pitchFamily="18" charset="0"/>
              </a:rPr>
              <a:t> )2</a:t>
            </a:r>
          </a:p>
          <a:p>
            <a:pPr algn="ctr">
              <a:lnSpc>
                <a:spcPct val="150000"/>
              </a:lnSpc>
            </a:pPr>
            <a:r>
              <a:rPr lang="en-US" sz="3100" b="1" dirty="0">
                <a:latin typeface="Times New Roman" panose="02020603050405020304" pitchFamily="18" charset="0"/>
                <a:cs typeface="Times New Roman" panose="02020603050405020304" pitchFamily="18" charset="0"/>
              </a:rPr>
              <a:t> </a:t>
            </a:r>
            <a:r>
              <a:rPr lang="ne-NP" sz="3100" b="1" dirty="0">
                <a:latin typeface="Times New Roman" panose="02020603050405020304" pitchFamily="18" charset="0"/>
              </a:rPr>
              <a:t>एउटा खाँबो</a:t>
            </a:r>
            <a:r>
              <a:rPr lang="en-US" sz="3100" b="1" dirty="0">
                <a:latin typeface="Times New Roman" panose="02020603050405020304" pitchFamily="18" charset="0"/>
                <a:cs typeface="Times New Roman" panose="02020603050405020304" pitchFamily="18" charset="0"/>
              </a:rPr>
              <a:t>, </a:t>
            </a:r>
            <a:r>
              <a:rPr lang="ne-NP" sz="3100" b="1" dirty="0">
                <a:latin typeface="Times New Roman" panose="02020603050405020304" pitchFamily="18" charset="0"/>
              </a:rPr>
              <a:t>छ न्यायको</a:t>
            </a:r>
            <a:r>
              <a:rPr lang="en-US" sz="3100" b="1" dirty="0">
                <a:latin typeface="Times New Roman" panose="02020603050405020304" pitchFamily="18" charset="0"/>
                <a:cs typeface="Times New Roman" panose="02020603050405020304" pitchFamily="18" charset="0"/>
              </a:rPr>
              <a:t>, </a:t>
            </a:r>
            <a:r>
              <a:rPr lang="ne-NP" sz="3100" b="1" dirty="0">
                <a:latin typeface="Times New Roman" panose="02020603050405020304" pitchFamily="18" charset="0"/>
              </a:rPr>
              <a:t>अर्को खाँबो धार्मिक्ताको।</a:t>
            </a:r>
            <a:endParaRPr lang="en-US" sz="3100" b="1" dirty="0">
              <a:latin typeface="Times New Roman" panose="02020603050405020304" pitchFamily="18" charset="0"/>
              <a:cs typeface="Times New Roman" panose="02020603050405020304" pitchFamily="18" charset="0"/>
            </a:endParaRPr>
          </a:p>
          <a:p>
            <a:pPr algn="ctr">
              <a:lnSpc>
                <a:spcPct val="150000"/>
              </a:lnSpc>
            </a:pPr>
            <a:r>
              <a:rPr lang="en-US" sz="3100" b="1" dirty="0">
                <a:latin typeface="Times New Roman" panose="02020603050405020304" pitchFamily="18" charset="0"/>
                <a:cs typeface="Times New Roman" panose="02020603050405020304" pitchFamily="18" charset="0"/>
              </a:rPr>
              <a:t>(</a:t>
            </a:r>
            <a:r>
              <a:rPr lang="en-US" sz="3100" b="1" dirty="0" err="1">
                <a:latin typeface="Times New Roman" panose="02020603050405020304" pitchFamily="18" charset="0"/>
                <a:cs typeface="Times New Roman" panose="02020603050405020304" pitchFamily="18" charset="0"/>
              </a:rPr>
              <a:t>Euta</a:t>
            </a:r>
            <a:r>
              <a:rPr lang="en-US" sz="3100" b="1" dirty="0">
                <a:latin typeface="Times New Roman" panose="02020603050405020304" pitchFamily="18" charset="0"/>
                <a:cs typeface="Times New Roman" panose="02020603050405020304" pitchFamily="18" charset="0"/>
              </a:rPr>
              <a:t> </a:t>
            </a:r>
            <a:r>
              <a:rPr lang="en-US" sz="3100" b="1" dirty="0" err="1">
                <a:latin typeface="Times New Roman" panose="02020603050405020304" pitchFamily="18" charset="0"/>
                <a:cs typeface="Times New Roman" panose="02020603050405020304" pitchFamily="18" charset="0"/>
              </a:rPr>
              <a:t>khabocha</a:t>
            </a:r>
            <a:r>
              <a:rPr lang="en-US" sz="3100" b="1" dirty="0">
                <a:latin typeface="Times New Roman" panose="02020603050405020304" pitchFamily="18" charset="0"/>
                <a:cs typeface="Times New Roman" panose="02020603050405020304" pitchFamily="18" charset="0"/>
              </a:rPr>
              <a:t> </a:t>
            </a:r>
            <a:r>
              <a:rPr lang="en-US" sz="3100" b="1" dirty="0" err="1">
                <a:latin typeface="Times New Roman" panose="02020603050405020304" pitchFamily="18" charset="0"/>
                <a:cs typeface="Times New Roman" panose="02020603050405020304" pitchFamily="18" charset="0"/>
              </a:rPr>
              <a:t>Nyaeko</a:t>
            </a:r>
            <a:r>
              <a:rPr lang="en-US" sz="3100" b="1" dirty="0">
                <a:latin typeface="Times New Roman" panose="02020603050405020304" pitchFamily="18" charset="0"/>
                <a:cs typeface="Times New Roman" panose="02020603050405020304" pitchFamily="18" charset="0"/>
              </a:rPr>
              <a:t>, Arko </a:t>
            </a:r>
            <a:r>
              <a:rPr lang="en-US" sz="3100" b="1" dirty="0" err="1">
                <a:latin typeface="Times New Roman" panose="02020603050405020304" pitchFamily="18" charset="0"/>
                <a:cs typeface="Times New Roman" panose="02020603050405020304" pitchFamily="18" charset="0"/>
              </a:rPr>
              <a:t>Khabo</a:t>
            </a:r>
            <a:r>
              <a:rPr lang="en-US" sz="3100" b="1" dirty="0">
                <a:latin typeface="Times New Roman" panose="02020603050405020304" pitchFamily="18" charset="0"/>
                <a:cs typeface="Times New Roman" panose="02020603050405020304" pitchFamily="18" charset="0"/>
              </a:rPr>
              <a:t> </a:t>
            </a:r>
            <a:r>
              <a:rPr lang="en-US" sz="3100" b="1" dirty="0" err="1">
                <a:latin typeface="Times New Roman" panose="02020603050405020304" pitchFamily="18" charset="0"/>
                <a:cs typeface="Times New Roman" panose="02020603050405020304" pitchFamily="18" charset="0"/>
              </a:rPr>
              <a:t>Dharmikthako</a:t>
            </a:r>
            <a:r>
              <a:rPr lang="en-US" sz="3100" b="1" dirty="0">
                <a:latin typeface="Times New Roman" panose="02020603050405020304" pitchFamily="18" charset="0"/>
                <a:cs typeface="Times New Roman" panose="02020603050405020304" pitchFamily="18" charset="0"/>
              </a:rPr>
              <a:t> )2</a:t>
            </a:r>
          </a:p>
          <a:p>
            <a:pPr algn="ctr">
              <a:lnSpc>
                <a:spcPct val="150000"/>
              </a:lnSpc>
            </a:pPr>
            <a:r>
              <a:rPr lang="ne-NP" sz="3100" b="1" dirty="0">
                <a:latin typeface="Times New Roman" panose="02020603050405020304" pitchFamily="18" charset="0"/>
              </a:rPr>
              <a:t>अनन्तको छ सिंहासन</a:t>
            </a:r>
            <a:r>
              <a:rPr lang="en-US" sz="3100" b="1" dirty="0">
                <a:latin typeface="Times New Roman" panose="02020603050405020304" pitchFamily="18" charset="0"/>
                <a:cs typeface="Times New Roman" panose="02020603050405020304" pitchFamily="18" charset="0"/>
              </a:rPr>
              <a:t>, </a:t>
            </a:r>
            <a:r>
              <a:rPr lang="ne-NP" sz="3100" b="1" dirty="0">
                <a:latin typeface="Times New Roman" panose="02020603050405020304" pitchFamily="18" charset="0"/>
              </a:rPr>
              <a:t>हेर्न हामी आउँदैछौँ। </a:t>
            </a:r>
            <a:endParaRPr lang="en-US" sz="3100" b="1" dirty="0">
              <a:latin typeface="Times New Roman" panose="02020603050405020304" pitchFamily="18" charset="0"/>
              <a:cs typeface="Times New Roman" panose="02020603050405020304" pitchFamily="18" charset="0"/>
            </a:endParaRPr>
          </a:p>
          <a:p>
            <a:pPr algn="ctr">
              <a:lnSpc>
                <a:spcPct val="150000"/>
              </a:lnSpc>
            </a:pPr>
            <a:r>
              <a:rPr lang="en-US" sz="3100" b="1" dirty="0" err="1">
                <a:latin typeface="Times New Roman" panose="02020603050405020304" pitchFamily="18" charset="0"/>
                <a:cs typeface="Times New Roman" panose="02020603050405020304" pitchFamily="18" charset="0"/>
              </a:rPr>
              <a:t>Annantako</a:t>
            </a:r>
            <a:r>
              <a:rPr lang="en-US" sz="3100" b="1" dirty="0">
                <a:latin typeface="Times New Roman" panose="02020603050405020304" pitchFamily="18" charset="0"/>
                <a:cs typeface="Times New Roman" panose="02020603050405020304" pitchFamily="18" charset="0"/>
              </a:rPr>
              <a:t> Cha </a:t>
            </a:r>
            <a:r>
              <a:rPr lang="en-US" sz="3100" b="1" dirty="0" err="1">
                <a:latin typeface="Times New Roman" panose="02020603050405020304" pitchFamily="18" charset="0"/>
                <a:cs typeface="Times New Roman" panose="02020603050405020304" pitchFamily="18" charset="0"/>
              </a:rPr>
              <a:t>Shihasan</a:t>
            </a:r>
            <a:r>
              <a:rPr lang="en-US" sz="3100" b="1" dirty="0">
                <a:latin typeface="Times New Roman" panose="02020603050405020304" pitchFamily="18" charset="0"/>
                <a:cs typeface="Times New Roman" panose="02020603050405020304" pitchFamily="18" charset="0"/>
              </a:rPr>
              <a:t>, </a:t>
            </a:r>
            <a:r>
              <a:rPr lang="en-US" sz="3100" b="1" dirty="0" err="1">
                <a:latin typeface="Times New Roman" panose="02020603050405020304" pitchFamily="18" charset="0"/>
                <a:cs typeface="Times New Roman" panose="02020603050405020304" pitchFamily="18" charset="0"/>
              </a:rPr>
              <a:t>Herna</a:t>
            </a:r>
            <a:r>
              <a:rPr lang="en-US" sz="3100" b="1" dirty="0">
                <a:latin typeface="Times New Roman" panose="02020603050405020304" pitchFamily="18" charset="0"/>
                <a:cs typeface="Times New Roman" panose="02020603050405020304" pitchFamily="18" charset="0"/>
              </a:rPr>
              <a:t> Hami </a:t>
            </a:r>
            <a:r>
              <a:rPr lang="en-US" sz="3100" b="1" dirty="0" err="1">
                <a:latin typeface="Times New Roman" panose="02020603050405020304" pitchFamily="18" charset="0"/>
                <a:cs typeface="Times New Roman" panose="02020603050405020304" pitchFamily="18" charset="0"/>
              </a:rPr>
              <a:t>Ahaudaichaw</a:t>
            </a:r>
            <a:r>
              <a:rPr lang="en-US" sz="3100" b="1" dirty="0">
                <a:latin typeface="Times New Roman" panose="02020603050405020304" pitchFamily="18" charset="0"/>
                <a:cs typeface="Times New Roman" panose="02020603050405020304" pitchFamily="18" charset="0"/>
              </a:rPr>
              <a:t> </a:t>
            </a:r>
          </a:p>
          <a:p>
            <a:pPr algn="ctr">
              <a:lnSpc>
                <a:spcPct val="150000"/>
              </a:lnSpc>
            </a:pPr>
            <a:r>
              <a:rPr lang="ne-NP" sz="3100" b="1" dirty="0">
                <a:latin typeface="Times New Roman" panose="02020603050405020304" pitchFamily="18" charset="0"/>
              </a:rPr>
              <a:t>जीवन यो ....</a:t>
            </a:r>
            <a:r>
              <a:rPr lang="en-US" sz="3100" b="1" dirty="0" err="1">
                <a:latin typeface="Times New Roman" panose="02020603050405020304" pitchFamily="18" charset="0"/>
                <a:cs typeface="Times New Roman" panose="02020603050405020304" pitchFamily="18" charset="0"/>
              </a:rPr>
              <a:t>Jiwan</a:t>
            </a:r>
            <a:r>
              <a:rPr lang="en-US" sz="3100" b="1" dirty="0">
                <a:latin typeface="Times New Roman" panose="02020603050405020304" pitchFamily="18" charset="0"/>
                <a:cs typeface="Times New Roman" panose="02020603050405020304" pitchFamily="18" charset="0"/>
              </a:rPr>
              <a:t> </a:t>
            </a:r>
            <a:r>
              <a:rPr lang="en-US" sz="3100" b="1" dirty="0" err="1">
                <a:latin typeface="Times New Roman" panose="02020603050405020304" pitchFamily="18" charset="0"/>
                <a:cs typeface="Times New Roman" panose="02020603050405020304" pitchFamily="18" charset="0"/>
              </a:rPr>
              <a:t>Yo</a:t>
            </a:r>
            <a:r>
              <a:rPr lang="en-US" sz="3100" b="1" dirty="0">
                <a:latin typeface="Times New Roman" panose="02020603050405020304" pitchFamily="18" charset="0"/>
                <a:cs typeface="Times New Roman" panose="02020603050405020304" pitchFamily="18" charset="0"/>
              </a:rPr>
              <a:t> </a:t>
            </a:r>
            <a:r>
              <a:rPr lang="en-US" sz="3100" b="1" dirty="0" err="1">
                <a:latin typeface="Times New Roman" panose="02020603050405020304" pitchFamily="18" charset="0"/>
                <a:cs typeface="Times New Roman" panose="02020603050405020304" pitchFamily="18" charset="0"/>
              </a:rPr>
              <a:t>Aaradanaley</a:t>
            </a:r>
            <a:r>
              <a:rPr lang="en-US" sz="3100" b="1" dirty="0">
                <a:latin typeface="Times New Roman" panose="02020603050405020304" pitchFamily="18" charset="0"/>
                <a:cs typeface="Times New Roman" panose="02020603050405020304" pitchFamily="18" charset="0"/>
              </a:rPr>
              <a:t>.... </a:t>
            </a:r>
          </a:p>
        </p:txBody>
      </p:sp>
    </p:spTree>
    <p:extLst>
      <p:ext uri="{BB962C8B-B14F-4D97-AF65-F5344CB8AC3E}">
        <p14:creationId xmlns:p14="http://schemas.microsoft.com/office/powerpoint/2010/main" val="17567675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59CC10-47AA-214E-89C5-35EF93B5B07A}"/>
              </a:ext>
            </a:extLst>
          </p:cNvPr>
          <p:cNvSpPr>
            <a:spLocks noGrp="1"/>
          </p:cNvSpPr>
          <p:nvPr>
            <p:ph type="ctrTitle"/>
          </p:nvPr>
        </p:nvSpPr>
        <p:spPr>
          <a:xfrm>
            <a:off x="-1" y="1"/>
            <a:ext cx="12192001" cy="6858000"/>
          </a:xfrm>
        </p:spPr>
        <p:txBody>
          <a:bodyPr>
            <a:noAutofit/>
          </a:bodyPr>
          <a:lstStyle/>
          <a:p>
            <a:pPr>
              <a:lnSpc>
                <a:spcPct val="150000"/>
              </a:lnSpc>
            </a:pPr>
            <a:r>
              <a:rPr lang="ne-NP" sz="3400" b="1" dirty="0">
                <a:latin typeface="Times New Roman" panose="02020603050405020304" pitchFamily="18" charset="0"/>
              </a:rPr>
              <a:t>घेरीएर लाखौं स्वगर्दुतहरूले येशू तपाईलाईं</a:t>
            </a:r>
            <a:r>
              <a:rPr lang="en-US" sz="3400" b="1" dirty="0">
                <a:latin typeface="Times New Roman" panose="02020603050405020304" pitchFamily="18" charset="0"/>
                <a:cs typeface="Times New Roman" panose="02020603050405020304" pitchFamily="18" charset="0"/>
              </a:rPr>
              <a:t>, </a:t>
            </a:r>
            <a:br>
              <a:rPr lang="en-US" sz="3400" b="1" dirty="0">
                <a:latin typeface="Times New Roman" panose="02020603050405020304" pitchFamily="18" charset="0"/>
                <a:cs typeface="Times New Roman" panose="02020603050405020304" pitchFamily="18" charset="0"/>
              </a:rPr>
            </a:br>
            <a:r>
              <a:rPr lang="en-US" sz="3400" b="1" dirty="0">
                <a:latin typeface="Times New Roman" panose="02020603050405020304" pitchFamily="18" charset="0"/>
                <a:cs typeface="Times New Roman" panose="02020603050405020304" pitchFamily="18" charset="0"/>
              </a:rPr>
              <a:t>(</a:t>
            </a:r>
            <a:r>
              <a:rPr lang="en-US" sz="3400" b="1" dirty="0" err="1">
                <a:latin typeface="Times New Roman" panose="02020603050405020304" pitchFamily="18" charset="0"/>
                <a:cs typeface="Times New Roman" panose="02020603050405020304" pitchFamily="18" charset="0"/>
              </a:rPr>
              <a:t>Ghairaiko</a:t>
            </a:r>
            <a:r>
              <a:rPr lang="en-US" sz="3400" b="1" dirty="0">
                <a:latin typeface="Times New Roman" panose="02020603050405020304" pitchFamily="18" charset="0"/>
                <a:cs typeface="Times New Roman" panose="02020603050405020304" pitchFamily="18" charset="0"/>
              </a:rPr>
              <a:t> </a:t>
            </a:r>
            <a:r>
              <a:rPr lang="en-US" sz="3400" b="1" dirty="0" err="1">
                <a:latin typeface="Times New Roman" panose="02020603050405020304" pitchFamily="18" charset="0"/>
                <a:cs typeface="Times New Roman" panose="02020603050405020304" pitchFamily="18" charset="0"/>
              </a:rPr>
              <a:t>Lhakau</a:t>
            </a:r>
            <a:r>
              <a:rPr lang="en-US" sz="3400" b="1" dirty="0">
                <a:latin typeface="Times New Roman" panose="02020603050405020304" pitchFamily="18" charset="0"/>
                <a:cs typeface="Times New Roman" panose="02020603050405020304" pitchFamily="18" charset="0"/>
              </a:rPr>
              <a:t> </a:t>
            </a:r>
            <a:r>
              <a:rPr lang="en-US" sz="3400" b="1" dirty="0" err="1">
                <a:latin typeface="Times New Roman" panose="02020603050405020304" pitchFamily="18" charset="0"/>
                <a:cs typeface="Times New Roman" panose="02020603050405020304" pitchFamily="18" charset="0"/>
              </a:rPr>
              <a:t>Sworgyaduutharuley</a:t>
            </a:r>
            <a:r>
              <a:rPr lang="en-US" sz="3400" b="1" dirty="0">
                <a:latin typeface="Times New Roman" panose="02020603050405020304" pitchFamily="18" charset="0"/>
                <a:cs typeface="Times New Roman" panose="02020603050405020304" pitchFamily="18" charset="0"/>
              </a:rPr>
              <a:t> </a:t>
            </a:r>
            <a:r>
              <a:rPr lang="en-US" sz="3400" b="1" dirty="0" err="1">
                <a:latin typeface="Times New Roman" panose="02020603050405020304" pitchFamily="18" charset="0"/>
                <a:cs typeface="Times New Roman" panose="02020603050405020304" pitchFamily="18" charset="0"/>
              </a:rPr>
              <a:t>Yeshu</a:t>
            </a:r>
            <a:r>
              <a:rPr lang="en-US" sz="3400" b="1" dirty="0">
                <a:latin typeface="Times New Roman" panose="02020603050405020304" pitchFamily="18" charset="0"/>
                <a:cs typeface="Times New Roman" panose="02020603050405020304" pitchFamily="18" charset="0"/>
              </a:rPr>
              <a:t> </a:t>
            </a:r>
            <a:r>
              <a:rPr lang="en-US" sz="3400" b="1" dirty="0" err="1">
                <a:latin typeface="Times New Roman" panose="02020603050405020304" pitchFamily="18" charset="0"/>
                <a:cs typeface="Times New Roman" panose="02020603050405020304" pitchFamily="18" charset="0"/>
              </a:rPr>
              <a:t>Tapailai</a:t>
            </a:r>
            <a:r>
              <a:rPr lang="en-US" sz="3400" b="1" dirty="0">
                <a:latin typeface="Times New Roman" panose="02020603050405020304" pitchFamily="18" charset="0"/>
                <a:cs typeface="Times New Roman" panose="02020603050405020304" pitchFamily="18" charset="0"/>
              </a:rPr>
              <a:t> </a:t>
            </a:r>
            <a:br>
              <a:rPr lang="en-US" sz="3400" b="1" dirty="0">
                <a:latin typeface="Times New Roman" panose="02020603050405020304" pitchFamily="18" charset="0"/>
                <a:cs typeface="Times New Roman" panose="02020603050405020304" pitchFamily="18" charset="0"/>
              </a:rPr>
            </a:br>
            <a:r>
              <a:rPr lang="ne-NP" sz="3400" b="1" dirty="0">
                <a:latin typeface="Times New Roman" panose="02020603050405020304" pitchFamily="18" charset="0"/>
              </a:rPr>
              <a:t>पवित्र पवित्र भन्दै उचाल्दैछ त्यो नाउँलाई</a:t>
            </a:r>
            <a:r>
              <a:rPr lang="en-US" sz="3400" b="1" dirty="0">
                <a:latin typeface="Times New Roman" panose="02020603050405020304" pitchFamily="18" charset="0"/>
                <a:cs typeface="Times New Roman" panose="02020603050405020304" pitchFamily="18" charset="0"/>
              </a:rPr>
              <a:t>, </a:t>
            </a:r>
            <a:br>
              <a:rPr lang="en-US" sz="3400" b="1" dirty="0">
                <a:latin typeface="Times New Roman" panose="02020603050405020304" pitchFamily="18" charset="0"/>
                <a:cs typeface="Times New Roman" panose="02020603050405020304" pitchFamily="18" charset="0"/>
              </a:rPr>
            </a:br>
            <a:r>
              <a:rPr lang="en-US" sz="3400" b="1" dirty="0" err="1">
                <a:latin typeface="Times New Roman" panose="02020603050405020304" pitchFamily="18" charset="0"/>
                <a:cs typeface="Times New Roman" panose="02020603050405020304" pitchFamily="18" charset="0"/>
              </a:rPr>
              <a:t>Pabitra</a:t>
            </a:r>
            <a:r>
              <a:rPr lang="en-US" sz="3400" b="1" dirty="0">
                <a:latin typeface="Times New Roman" panose="02020603050405020304" pitchFamily="18" charset="0"/>
                <a:cs typeface="Times New Roman" panose="02020603050405020304" pitchFamily="18" charset="0"/>
              </a:rPr>
              <a:t> </a:t>
            </a:r>
            <a:r>
              <a:rPr lang="en-US" sz="3400" b="1" dirty="0" err="1">
                <a:latin typeface="Times New Roman" panose="02020603050405020304" pitchFamily="18" charset="0"/>
                <a:cs typeface="Times New Roman" panose="02020603050405020304" pitchFamily="18" charset="0"/>
              </a:rPr>
              <a:t>Pabitra</a:t>
            </a:r>
            <a:r>
              <a:rPr lang="en-US" sz="3400" b="1" dirty="0">
                <a:latin typeface="Times New Roman" panose="02020603050405020304" pitchFamily="18" charset="0"/>
                <a:cs typeface="Times New Roman" panose="02020603050405020304" pitchFamily="18" charset="0"/>
              </a:rPr>
              <a:t> </a:t>
            </a:r>
            <a:r>
              <a:rPr lang="en-US" sz="3400" b="1" dirty="0" err="1">
                <a:latin typeface="Times New Roman" panose="02020603050405020304" pitchFamily="18" charset="0"/>
                <a:cs typeface="Times New Roman" panose="02020603050405020304" pitchFamily="18" charset="0"/>
              </a:rPr>
              <a:t>Vandai</a:t>
            </a:r>
            <a:r>
              <a:rPr lang="en-US" sz="3400" b="1" dirty="0">
                <a:latin typeface="Times New Roman" panose="02020603050405020304" pitchFamily="18" charset="0"/>
                <a:cs typeface="Times New Roman" panose="02020603050405020304" pitchFamily="18" charset="0"/>
              </a:rPr>
              <a:t> </a:t>
            </a:r>
            <a:r>
              <a:rPr lang="en-US" sz="3400" b="1" dirty="0" err="1">
                <a:latin typeface="Times New Roman" panose="02020603050405020304" pitchFamily="18" charset="0"/>
                <a:cs typeface="Times New Roman" panose="02020603050405020304" pitchFamily="18" charset="0"/>
              </a:rPr>
              <a:t>Uchaldaicha</a:t>
            </a:r>
            <a:r>
              <a:rPr lang="en-US" sz="3400" b="1" dirty="0">
                <a:latin typeface="Times New Roman" panose="02020603050405020304" pitchFamily="18" charset="0"/>
                <a:cs typeface="Times New Roman" panose="02020603050405020304" pitchFamily="18" charset="0"/>
              </a:rPr>
              <a:t> </a:t>
            </a:r>
            <a:r>
              <a:rPr lang="en-US" sz="3400" b="1" dirty="0" err="1">
                <a:latin typeface="Times New Roman" panose="02020603050405020304" pitchFamily="18" charset="0"/>
                <a:cs typeface="Times New Roman" panose="02020603050405020304" pitchFamily="18" charset="0"/>
              </a:rPr>
              <a:t>Tyo</a:t>
            </a:r>
            <a:r>
              <a:rPr lang="en-US" sz="3400" b="1" dirty="0">
                <a:latin typeface="Times New Roman" panose="02020603050405020304" pitchFamily="18" charset="0"/>
                <a:cs typeface="Times New Roman" panose="02020603050405020304" pitchFamily="18" charset="0"/>
              </a:rPr>
              <a:t> </a:t>
            </a:r>
            <a:r>
              <a:rPr lang="en-US" sz="3400" b="1" dirty="0" err="1">
                <a:latin typeface="Times New Roman" panose="02020603050405020304" pitchFamily="18" charset="0"/>
                <a:cs typeface="Times New Roman" panose="02020603050405020304" pitchFamily="18" charset="0"/>
              </a:rPr>
              <a:t>Naaulai</a:t>
            </a:r>
            <a:r>
              <a:rPr lang="en-US" sz="3400" b="1" dirty="0">
                <a:latin typeface="Times New Roman" panose="02020603050405020304" pitchFamily="18" charset="0"/>
                <a:cs typeface="Times New Roman" panose="02020603050405020304" pitchFamily="18" charset="0"/>
              </a:rPr>
              <a:t>)2</a:t>
            </a:r>
            <a:br>
              <a:rPr lang="en-US" sz="3400" b="1" dirty="0">
                <a:latin typeface="Times New Roman" panose="02020603050405020304" pitchFamily="18" charset="0"/>
                <a:cs typeface="Times New Roman" panose="02020603050405020304" pitchFamily="18" charset="0"/>
              </a:rPr>
            </a:br>
            <a:r>
              <a:rPr lang="ne-NP" sz="3400" b="1" dirty="0">
                <a:latin typeface="Times New Roman" panose="02020603050405020304" pitchFamily="18" charset="0"/>
              </a:rPr>
              <a:t>बीणा र झ्याली</a:t>
            </a:r>
            <a:r>
              <a:rPr lang="en-US" sz="3400" b="1" dirty="0">
                <a:latin typeface="Times New Roman" panose="02020603050405020304" pitchFamily="18" charset="0"/>
                <a:cs typeface="Times New Roman" panose="02020603050405020304" pitchFamily="18" charset="0"/>
              </a:rPr>
              <a:t>, </a:t>
            </a:r>
            <a:r>
              <a:rPr lang="ne-NP" sz="3400" b="1" dirty="0">
                <a:latin typeface="Times New Roman" panose="02020603050405020304" pitchFamily="18" charset="0"/>
              </a:rPr>
              <a:t>तुरही बजाँउदै</a:t>
            </a:r>
            <a:r>
              <a:rPr lang="en-US" sz="3400" b="1" dirty="0">
                <a:latin typeface="Times New Roman" panose="02020603050405020304" pitchFamily="18" charset="0"/>
                <a:cs typeface="Times New Roman" panose="02020603050405020304" pitchFamily="18" charset="0"/>
              </a:rPr>
              <a:t>, ( </a:t>
            </a:r>
            <a:r>
              <a:rPr lang="en-US" sz="3400" b="1" dirty="0" err="1">
                <a:latin typeface="Times New Roman" panose="02020603050405020304" pitchFamily="18" charset="0"/>
                <a:cs typeface="Times New Roman" panose="02020603050405020304" pitchFamily="18" charset="0"/>
              </a:rPr>
              <a:t>Beenara</a:t>
            </a:r>
            <a:r>
              <a:rPr lang="en-US" sz="3400" b="1" dirty="0">
                <a:latin typeface="Times New Roman" panose="02020603050405020304" pitchFamily="18" charset="0"/>
                <a:cs typeface="Times New Roman" panose="02020603050405020304" pitchFamily="18" charset="0"/>
              </a:rPr>
              <a:t> </a:t>
            </a:r>
            <a:r>
              <a:rPr lang="en-US" sz="3400" b="1" dirty="0" err="1">
                <a:latin typeface="Times New Roman" panose="02020603050405020304" pitchFamily="18" charset="0"/>
                <a:cs typeface="Times New Roman" panose="02020603050405020304" pitchFamily="18" charset="0"/>
              </a:rPr>
              <a:t>Jyali</a:t>
            </a:r>
            <a:r>
              <a:rPr lang="en-US" sz="3400" b="1" dirty="0">
                <a:latin typeface="Times New Roman" panose="02020603050405020304" pitchFamily="18" charset="0"/>
                <a:cs typeface="Times New Roman" panose="02020603050405020304" pitchFamily="18" charset="0"/>
              </a:rPr>
              <a:t> </a:t>
            </a:r>
            <a:r>
              <a:rPr lang="en-US" sz="3400" b="1" dirty="0" err="1">
                <a:latin typeface="Times New Roman" panose="02020603050405020304" pitchFamily="18" charset="0"/>
                <a:cs typeface="Times New Roman" panose="02020603050405020304" pitchFamily="18" charset="0"/>
              </a:rPr>
              <a:t>Turahi</a:t>
            </a:r>
            <a:r>
              <a:rPr lang="en-US" sz="3400" b="1" dirty="0">
                <a:latin typeface="Times New Roman" panose="02020603050405020304" pitchFamily="18" charset="0"/>
                <a:cs typeface="Times New Roman" panose="02020603050405020304" pitchFamily="18" charset="0"/>
              </a:rPr>
              <a:t> </a:t>
            </a:r>
            <a:r>
              <a:rPr lang="en-US" sz="3400" b="1" dirty="0" err="1">
                <a:latin typeface="Times New Roman" panose="02020603050405020304" pitchFamily="18" charset="0"/>
                <a:cs typeface="Times New Roman" panose="02020603050405020304" pitchFamily="18" charset="0"/>
              </a:rPr>
              <a:t>Bajaudai</a:t>
            </a:r>
            <a:r>
              <a:rPr lang="en-US" sz="3400" b="1" dirty="0">
                <a:latin typeface="Times New Roman" panose="02020603050405020304" pitchFamily="18" charset="0"/>
                <a:cs typeface="Times New Roman" panose="02020603050405020304" pitchFamily="18" charset="0"/>
              </a:rPr>
              <a:t> </a:t>
            </a:r>
            <a:br>
              <a:rPr lang="en-US" sz="3400" b="1" dirty="0">
                <a:latin typeface="Times New Roman" panose="02020603050405020304" pitchFamily="18" charset="0"/>
                <a:cs typeface="Times New Roman" panose="02020603050405020304" pitchFamily="18" charset="0"/>
              </a:rPr>
            </a:br>
            <a:r>
              <a:rPr lang="ne-NP" sz="3400" b="1" dirty="0">
                <a:latin typeface="Times New Roman" panose="02020603050405020304" pitchFamily="18" charset="0"/>
              </a:rPr>
              <a:t>दस तारे बाजामा स्वर मिलाउदै</a:t>
            </a:r>
            <a:r>
              <a:rPr lang="en-US" sz="3400" b="1" dirty="0">
                <a:latin typeface="Times New Roman" panose="02020603050405020304" pitchFamily="18" charset="0"/>
                <a:cs typeface="Times New Roman" panose="02020603050405020304" pitchFamily="18" charset="0"/>
              </a:rPr>
              <a:t>, </a:t>
            </a:r>
            <a:r>
              <a:rPr lang="en-US" sz="3400" b="1" dirty="0" err="1">
                <a:latin typeface="Times New Roman" panose="02020603050405020304" pitchFamily="18" charset="0"/>
                <a:cs typeface="Times New Roman" panose="02020603050405020304" pitchFamily="18" charset="0"/>
              </a:rPr>
              <a:t>Dastare</a:t>
            </a:r>
            <a:r>
              <a:rPr lang="en-US" sz="3400" b="1" dirty="0">
                <a:latin typeface="Times New Roman" panose="02020603050405020304" pitchFamily="18" charset="0"/>
                <a:cs typeface="Times New Roman" panose="02020603050405020304" pitchFamily="18" charset="0"/>
              </a:rPr>
              <a:t> </a:t>
            </a:r>
            <a:r>
              <a:rPr lang="en-US" sz="3400" b="1" dirty="0" err="1">
                <a:latin typeface="Times New Roman" panose="02020603050405020304" pitchFamily="18" charset="0"/>
                <a:cs typeface="Times New Roman" panose="02020603050405020304" pitchFamily="18" charset="0"/>
              </a:rPr>
              <a:t>Bajama</a:t>
            </a:r>
            <a:r>
              <a:rPr lang="en-US" sz="3400" b="1" dirty="0">
                <a:latin typeface="Times New Roman" panose="02020603050405020304" pitchFamily="18" charset="0"/>
                <a:cs typeface="Times New Roman" panose="02020603050405020304" pitchFamily="18" charset="0"/>
              </a:rPr>
              <a:t> </a:t>
            </a:r>
            <a:r>
              <a:rPr lang="en-US" sz="3400" b="1" dirty="0" err="1">
                <a:latin typeface="Times New Roman" panose="02020603050405020304" pitchFamily="18" charset="0"/>
                <a:cs typeface="Times New Roman" panose="02020603050405020304" pitchFamily="18" charset="0"/>
              </a:rPr>
              <a:t>Swora</a:t>
            </a:r>
            <a:r>
              <a:rPr lang="en-US" sz="3400" b="1" dirty="0">
                <a:latin typeface="Times New Roman" panose="02020603050405020304" pitchFamily="18" charset="0"/>
                <a:cs typeface="Times New Roman" panose="02020603050405020304" pitchFamily="18" charset="0"/>
              </a:rPr>
              <a:t> </a:t>
            </a:r>
            <a:r>
              <a:rPr lang="en-US" sz="3400" b="1" dirty="0" err="1">
                <a:latin typeface="Times New Roman" panose="02020603050405020304" pitchFamily="18" charset="0"/>
                <a:cs typeface="Times New Roman" panose="02020603050405020304" pitchFamily="18" charset="0"/>
              </a:rPr>
              <a:t>Milaudai</a:t>
            </a:r>
            <a:r>
              <a:rPr lang="en-US" sz="3400" b="1" dirty="0">
                <a:latin typeface="Times New Roman" panose="02020603050405020304" pitchFamily="18" charset="0"/>
                <a:cs typeface="Times New Roman" panose="02020603050405020304" pitchFamily="18" charset="0"/>
              </a:rPr>
              <a:t>)2 </a:t>
            </a:r>
            <a:br>
              <a:rPr lang="en-US" sz="3400" b="1" dirty="0">
                <a:latin typeface="Times New Roman" panose="02020603050405020304" pitchFamily="18" charset="0"/>
                <a:cs typeface="Times New Roman" panose="02020603050405020304" pitchFamily="18" charset="0"/>
              </a:rPr>
            </a:br>
            <a:r>
              <a:rPr lang="ne-NP" sz="3400" b="1" dirty="0">
                <a:latin typeface="Times New Roman" panose="02020603050405020304" pitchFamily="18" charset="0"/>
              </a:rPr>
              <a:t>जाती जातीलाई बोलाउदै</a:t>
            </a:r>
            <a:r>
              <a:rPr lang="en-US" sz="3400" b="1" dirty="0">
                <a:latin typeface="Times New Roman" panose="02020603050405020304" pitchFamily="18" charset="0"/>
                <a:cs typeface="Times New Roman" panose="02020603050405020304" pitchFamily="18" charset="0"/>
              </a:rPr>
              <a:t> , </a:t>
            </a:r>
            <a:r>
              <a:rPr lang="en-US" sz="3400" b="1" dirty="0" err="1">
                <a:latin typeface="Times New Roman" panose="02020603050405020304" pitchFamily="18" charset="0"/>
                <a:cs typeface="Times New Roman" panose="02020603050405020304" pitchFamily="18" charset="0"/>
              </a:rPr>
              <a:t>Jati</a:t>
            </a:r>
            <a:r>
              <a:rPr lang="en-US" sz="3400" b="1" dirty="0">
                <a:latin typeface="Times New Roman" panose="02020603050405020304" pitchFamily="18" charset="0"/>
                <a:cs typeface="Times New Roman" panose="02020603050405020304" pitchFamily="18" charset="0"/>
              </a:rPr>
              <a:t>- </a:t>
            </a:r>
            <a:r>
              <a:rPr lang="en-US" sz="3400" b="1" dirty="0" err="1">
                <a:latin typeface="Times New Roman" panose="02020603050405020304" pitchFamily="18" charset="0"/>
                <a:cs typeface="Times New Roman" panose="02020603050405020304" pitchFamily="18" charset="0"/>
              </a:rPr>
              <a:t>Jatilai</a:t>
            </a:r>
            <a:r>
              <a:rPr lang="en-US" sz="3400" b="1" dirty="0">
                <a:latin typeface="Times New Roman" panose="02020603050405020304" pitchFamily="18" charset="0"/>
                <a:cs typeface="Times New Roman" panose="02020603050405020304" pitchFamily="18" charset="0"/>
              </a:rPr>
              <a:t> </a:t>
            </a:r>
            <a:r>
              <a:rPr lang="en-US" sz="3400" b="1" dirty="0" err="1">
                <a:latin typeface="Times New Roman" panose="02020603050405020304" pitchFamily="18" charset="0"/>
                <a:cs typeface="Times New Roman" panose="02020603050405020304" pitchFamily="18" charset="0"/>
              </a:rPr>
              <a:t>Bolaudai</a:t>
            </a:r>
            <a:r>
              <a:rPr lang="en-US" sz="3400" b="1" dirty="0">
                <a:latin typeface="Times New Roman" panose="02020603050405020304" pitchFamily="18" charset="0"/>
                <a:cs typeface="Times New Roman" panose="02020603050405020304" pitchFamily="18" charset="0"/>
              </a:rPr>
              <a:t> </a:t>
            </a:r>
            <a:br>
              <a:rPr lang="en-US" sz="3400" b="1" dirty="0">
                <a:latin typeface="Times New Roman" panose="02020603050405020304" pitchFamily="18" charset="0"/>
                <a:cs typeface="Times New Roman" panose="02020603050405020304" pitchFamily="18" charset="0"/>
              </a:rPr>
            </a:br>
            <a:endParaRPr lang="en-US" sz="34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69695086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59CC10-47AA-214E-89C5-35EF93B5B07A}"/>
              </a:ext>
            </a:extLst>
          </p:cNvPr>
          <p:cNvSpPr>
            <a:spLocks noGrp="1"/>
          </p:cNvSpPr>
          <p:nvPr>
            <p:ph type="ctrTitle"/>
          </p:nvPr>
        </p:nvSpPr>
        <p:spPr>
          <a:xfrm>
            <a:off x="0" y="0"/>
            <a:ext cx="12192000" cy="6309361"/>
          </a:xfrm>
        </p:spPr>
        <p:txBody>
          <a:bodyPr>
            <a:noAutofit/>
          </a:bodyPr>
          <a:lstStyle/>
          <a:p>
            <a:pPr>
              <a:lnSpc>
                <a:spcPct val="150000"/>
              </a:lnSpc>
            </a:pPr>
            <a:r>
              <a:rPr lang="ne-NP" sz="3000" b="1" dirty="0"/>
              <a:t>सियोनको महाराजालाई उचाल्दै</a:t>
            </a:r>
            <a:r>
              <a:rPr lang="en-US" sz="3000" b="1" dirty="0"/>
              <a:t>, </a:t>
            </a:r>
            <a:r>
              <a:rPr lang="ne-NP" sz="3000" b="1" dirty="0"/>
              <a:t>प्रशसां गाउँदैछौं। </a:t>
            </a:r>
            <a:br>
              <a:rPr lang="en-US" sz="3000" b="1" dirty="0"/>
            </a:br>
            <a:r>
              <a:rPr lang="en-US" sz="3000" b="1" dirty="0">
                <a:latin typeface="+mn-lt"/>
              </a:rPr>
              <a:t>( </a:t>
            </a:r>
            <a:r>
              <a:rPr lang="en-US" sz="3000" b="1" dirty="0" err="1">
                <a:latin typeface="+mn-lt"/>
              </a:rPr>
              <a:t>Siyonko</a:t>
            </a:r>
            <a:r>
              <a:rPr lang="en-US" sz="3000" b="1" dirty="0">
                <a:latin typeface="+mn-lt"/>
              </a:rPr>
              <a:t> </a:t>
            </a:r>
            <a:r>
              <a:rPr lang="en-US" sz="3000" b="1" dirty="0" err="1">
                <a:latin typeface="+mn-lt"/>
              </a:rPr>
              <a:t>Maharajalai</a:t>
            </a:r>
            <a:r>
              <a:rPr lang="en-US" sz="3000" b="1" dirty="0">
                <a:latin typeface="+mn-lt"/>
              </a:rPr>
              <a:t> </a:t>
            </a:r>
            <a:r>
              <a:rPr lang="en-US" sz="3000" b="1" dirty="0" err="1">
                <a:latin typeface="+mn-lt"/>
              </a:rPr>
              <a:t>Uchaldai</a:t>
            </a:r>
            <a:r>
              <a:rPr lang="en-US" sz="3000" b="1" dirty="0">
                <a:latin typeface="+mn-lt"/>
              </a:rPr>
              <a:t> </a:t>
            </a:r>
            <a:r>
              <a:rPr lang="en-US" sz="3000" b="1" dirty="0" err="1">
                <a:latin typeface="+mn-lt"/>
              </a:rPr>
              <a:t>Prasansa</a:t>
            </a:r>
            <a:r>
              <a:rPr lang="en-US" sz="3000" b="1" dirty="0">
                <a:latin typeface="+mn-lt"/>
              </a:rPr>
              <a:t> </a:t>
            </a:r>
            <a:r>
              <a:rPr lang="en-US" sz="3000" b="1" dirty="0" err="1">
                <a:latin typeface="+mn-lt"/>
              </a:rPr>
              <a:t>Ghaudaichaw</a:t>
            </a:r>
            <a:br>
              <a:rPr lang="en-US" sz="3000" b="1" dirty="0"/>
            </a:br>
            <a:r>
              <a:rPr lang="ne-NP" sz="3000" b="1" dirty="0"/>
              <a:t>स्वगर्मा जस्तो छ इच्छा तपाईंको</a:t>
            </a:r>
            <a:r>
              <a:rPr lang="en-US" sz="3000" b="1" dirty="0"/>
              <a:t>, </a:t>
            </a:r>
            <a:r>
              <a:rPr lang="ne-NP" sz="3000" b="1" dirty="0"/>
              <a:t>हामीमा ल्याउँदैछौ। </a:t>
            </a:r>
            <a:br>
              <a:rPr lang="en-US" sz="3000" b="1" dirty="0"/>
            </a:br>
            <a:r>
              <a:rPr lang="en-US" sz="3000" b="1" dirty="0" err="1">
                <a:latin typeface="+mn-lt"/>
              </a:rPr>
              <a:t>Sworgyama</a:t>
            </a:r>
            <a:r>
              <a:rPr lang="en-US" sz="3000" b="1" dirty="0">
                <a:latin typeface="+mn-lt"/>
              </a:rPr>
              <a:t> </a:t>
            </a:r>
            <a:r>
              <a:rPr lang="en-US" sz="3000" b="1" dirty="0" err="1">
                <a:latin typeface="+mn-lt"/>
              </a:rPr>
              <a:t>Jasto</a:t>
            </a:r>
            <a:r>
              <a:rPr lang="en-US" sz="3000" b="1" dirty="0">
                <a:latin typeface="+mn-lt"/>
              </a:rPr>
              <a:t> </a:t>
            </a:r>
            <a:r>
              <a:rPr lang="en-US" sz="3000" b="1" dirty="0" err="1">
                <a:latin typeface="+mn-lt"/>
              </a:rPr>
              <a:t>Echyacha</a:t>
            </a:r>
            <a:r>
              <a:rPr lang="en-US" sz="3000" b="1" dirty="0">
                <a:latin typeface="+mn-lt"/>
              </a:rPr>
              <a:t> </a:t>
            </a:r>
            <a:r>
              <a:rPr lang="en-US" sz="3000" b="1" dirty="0" err="1">
                <a:latin typeface="+mn-lt"/>
              </a:rPr>
              <a:t>Tapaiko</a:t>
            </a:r>
            <a:r>
              <a:rPr lang="en-US" sz="3000" b="1" dirty="0">
                <a:latin typeface="+mn-lt"/>
              </a:rPr>
              <a:t> </a:t>
            </a:r>
            <a:r>
              <a:rPr lang="en-US" sz="3000" b="1" dirty="0" err="1">
                <a:latin typeface="+mn-lt"/>
              </a:rPr>
              <a:t>Hamima</a:t>
            </a:r>
            <a:r>
              <a:rPr lang="en-US" sz="3000" b="1" dirty="0">
                <a:latin typeface="+mn-lt"/>
              </a:rPr>
              <a:t> </a:t>
            </a:r>
            <a:r>
              <a:rPr lang="en-US" sz="3000" b="1" dirty="0" err="1">
                <a:latin typeface="+mn-lt"/>
              </a:rPr>
              <a:t>Lyaudaichaw</a:t>
            </a:r>
            <a:r>
              <a:rPr lang="en-US" sz="3000" b="1" dirty="0">
                <a:latin typeface="+mn-lt"/>
              </a:rPr>
              <a:t> )2</a:t>
            </a:r>
            <a:br>
              <a:rPr lang="en-US" sz="3000" b="1" dirty="0"/>
            </a:br>
            <a:r>
              <a:rPr lang="ne-NP" sz="3000" b="1" dirty="0"/>
              <a:t>बस्नोस् आत्मा</a:t>
            </a:r>
            <a:r>
              <a:rPr lang="en-US" sz="3000" b="1" dirty="0"/>
              <a:t>, </a:t>
            </a:r>
            <a:r>
              <a:rPr lang="ne-NP" sz="3000" b="1" dirty="0"/>
              <a:t>पखेटा फिजाउँदै</a:t>
            </a:r>
            <a:r>
              <a:rPr lang="en-US" sz="3000" b="1" dirty="0"/>
              <a:t>, </a:t>
            </a:r>
            <a:r>
              <a:rPr lang="en-US" sz="3000" b="1" dirty="0">
                <a:latin typeface="+mn-lt"/>
              </a:rPr>
              <a:t>( </a:t>
            </a:r>
            <a:r>
              <a:rPr lang="en-US" sz="3000" b="1" dirty="0" err="1">
                <a:latin typeface="+mn-lt"/>
              </a:rPr>
              <a:t>Basnush</a:t>
            </a:r>
            <a:r>
              <a:rPr lang="en-US" sz="3000" b="1" dirty="0">
                <a:latin typeface="+mn-lt"/>
              </a:rPr>
              <a:t> </a:t>
            </a:r>
            <a:r>
              <a:rPr lang="en-US" sz="3000" b="1" dirty="0" err="1">
                <a:latin typeface="+mn-lt"/>
              </a:rPr>
              <a:t>Aatma</a:t>
            </a:r>
            <a:r>
              <a:rPr lang="en-US" sz="3000" b="1" dirty="0">
                <a:latin typeface="+mn-lt"/>
              </a:rPr>
              <a:t> </a:t>
            </a:r>
            <a:r>
              <a:rPr lang="en-US" sz="3000" b="1" dirty="0" err="1">
                <a:latin typeface="+mn-lt"/>
              </a:rPr>
              <a:t>Pakaita</a:t>
            </a:r>
            <a:r>
              <a:rPr lang="en-US" sz="3000" b="1" dirty="0">
                <a:latin typeface="+mn-lt"/>
              </a:rPr>
              <a:t> </a:t>
            </a:r>
            <a:r>
              <a:rPr lang="en-US" sz="3000" b="1" dirty="0" err="1">
                <a:latin typeface="+mn-lt"/>
              </a:rPr>
              <a:t>Phijhaudai</a:t>
            </a:r>
            <a:br>
              <a:rPr lang="en-US" sz="3000" b="1" dirty="0"/>
            </a:br>
            <a:r>
              <a:rPr lang="ne-NP" sz="3000" b="1" dirty="0"/>
              <a:t>नयाँ कामलाई हेरी रमाउदै</a:t>
            </a:r>
            <a:r>
              <a:rPr lang="en-US" sz="3000" b="1" dirty="0"/>
              <a:t>,</a:t>
            </a:r>
            <a:r>
              <a:rPr lang="en-US" sz="3000" b="1" dirty="0">
                <a:latin typeface="+mn-lt"/>
              </a:rPr>
              <a:t> </a:t>
            </a:r>
            <a:r>
              <a:rPr lang="en-US" sz="3000" b="1" dirty="0" err="1">
                <a:latin typeface="+mn-lt"/>
              </a:rPr>
              <a:t>Naya</a:t>
            </a:r>
            <a:r>
              <a:rPr lang="en-US" sz="3000" b="1" dirty="0">
                <a:latin typeface="+mn-lt"/>
              </a:rPr>
              <a:t> </a:t>
            </a:r>
            <a:r>
              <a:rPr lang="en-US" sz="3000" b="1" dirty="0" err="1">
                <a:latin typeface="+mn-lt"/>
              </a:rPr>
              <a:t>Kaamlai</a:t>
            </a:r>
            <a:r>
              <a:rPr lang="en-US" sz="3000" b="1" dirty="0">
                <a:latin typeface="+mn-lt"/>
              </a:rPr>
              <a:t> </a:t>
            </a:r>
            <a:r>
              <a:rPr lang="en-US" sz="3000" b="1" dirty="0" err="1">
                <a:latin typeface="+mn-lt"/>
              </a:rPr>
              <a:t>Haeri</a:t>
            </a:r>
            <a:r>
              <a:rPr lang="en-US" sz="3000" b="1" dirty="0">
                <a:latin typeface="+mn-lt"/>
              </a:rPr>
              <a:t> </a:t>
            </a:r>
            <a:r>
              <a:rPr lang="en-US" sz="3000" b="1" dirty="0" err="1">
                <a:latin typeface="+mn-lt"/>
              </a:rPr>
              <a:t>Ramaudai</a:t>
            </a:r>
            <a:r>
              <a:rPr lang="en-US" sz="3000" b="1" dirty="0">
                <a:latin typeface="+mn-lt"/>
              </a:rPr>
              <a:t> )2</a:t>
            </a:r>
            <a:br>
              <a:rPr lang="en-US" sz="3000" b="1" dirty="0"/>
            </a:br>
            <a:r>
              <a:rPr lang="ne-NP" sz="3000" b="1" dirty="0"/>
              <a:t>येशू तपाईंको दुलही</a:t>
            </a:r>
            <a:r>
              <a:rPr lang="en-US" sz="3000" b="1" dirty="0"/>
              <a:t>, </a:t>
            </a:r>
            <a:r>
              <a:rPr lang="ne-NP" sz="3000" b="1" dirty="0"/>
              <a:t>बनिन हामी आउँदैछौ।</a:t>
            </a:r>
            <a:br>
              <a:rPr lang="en-US" sz="3000" b="1" dirty="0"/>
            </a:br>
            <a:r>
              <a:rPr lang="en-US" sz="3000" b="1" dirty="0" err="1">
                <a:latin typeface="+mn-lt"/>
              </a:rPr>
              <a:t>Yeshuko</a:t>
            </a:r>
            <a:r>
              <a:rPr lang="en-US" sz="3000" b="1" dirty="0">
                <a:latin typeface="+mn-lt"/>
              </a:rPr>
              <a:t> </a:t>
            </a:r>
            <a:r>
              <a:rPr lang="en-US" sz="3000" b="1" dirty="0" err="1">
                <a:latin typeface="+mn-lt"/>
              </a:rPr>
              <a:t>Tapaiko</a:t>
            </a:r>
            <a:r>
              <a:rPr lang="en-US" sz="3000" b="1" dirty="0">
                <a:latin typeface="+mn-lt"/>
              </a:rPr>
              <a:t> </a:t>
            </a:r>
            <a:r>
              <a:rPr lang="en-US" sz="3000" b="1" dirty="0" err="1">
                <a:latin typeface="+mn-lt"/>
              </a:rPr>
              <a:t>Dulahi</a:t>
            </a:r>
            <a:r>
              <a:rPr lang="en-US" sz="3000" b="1" dirty="0">
                <a:latin typeface="+mn-lt"/>
              </a:rPr>
              <a:t> </a:t>
            </a:r>
            <a:r>
              <a:rPr lang="en-US" sz="3000" b="1" dirty="0" err="1">
                <a:latin typeface="+mn-lt"/>
              </a:rPr>
              <a:t>Banina</a:t>
            </a:r>
            <a:r>
              <a:rPr lang="en-US" sz="3000" b="1" dirty="0">
                <a:latin typeface="+mn-lt"/>
              </a:rPr>
              <a:t> Hami </a:t>
            </a:r>
            <a:r>
              <a:rPr lang="en-US" sz="3000" b="1" dirty="0" err="1">
                <a:latin typeface="+mn-lt"/>
              </a:rPr>
              <a:t>Ahaudaichaw</a:t>
            </a:r>
            <a:br>
              <a:rPr lang="en-US" sz="3000" b="1" dirty="0"/>
            </a:br>
            <a:r>
              <a:rPr lang="ne-NP" sz="3000" b="1" dirty="0"/>
              <a:t>जीवन यो ..</a:t>
            </a:r>
            <a:r>
              <a:rPr lang="en-US" sz="3000" b="1" dirty="0"/>
              <a:t>, </a:t>
            </a:r>
            <a:r>
              <a:rPr lang="en-US" sz="3000" b="1" dirty="0" err="1">
                <a:latin typeface="+mn-lt"/>
              </a:rPr>
              <a:t>Jiwan</a:t>
            </a:r>
            <a:r>
              <a:rPr lang="en-US" sz="3000" b="1" dirty="0">
                <a:latin typeface="+mn-lt"/>
              </a:rPr>
              <a:t> </a:t>
            </a:r>
            <a:r>
              <a:rPr lang="en-US" sz="3000" b="1" dirty="0" err="1">
                <a:latin typeface="+mn-lt"/>
              </a:rPr>
              <a:t>Yo</a:t>
            </a:r>
            <a:r>
              <a:rPr lang="en-US" sz="3000" b="1" dirty="0">
                <a:latin typeface="+mn-lt"/>
              </a:rPr>
              <a:t> </a:t>
            </a:r>
            <a:r>
              <a:rPr lang="en-US" sz="3000" b="1" dirty="0" err="1">
                <a:latin typeface="+mn-lt"/>
              </a:rPr>
              <a:t>Aaradanaley</a:t>
            </a:r>
            <a:r>
              <a:rPr lang="en-US" sz="3000" b="1" dirty="0">
                <a:latin typeface="+mn-lt"/>
              </a:rPr>
              <a:t>.... </a:t>
            </a:r>
            <a:endParaRPr lang="en-US" sz="3000" b="1" dirty="0"/>
          </a:p>
        </p:txBody>
      </p:sp>
    </p:spTree>
    <p:extLst>
      <p:ext uri="{BB962C8B-B14F-4D97-AF65-F5344CB8AC3E}">
        <p14:creationId xmlns:p14="http://schemas.microsoft.com/office/powerpoint/2010/main" val="335059903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TotalTime>
  <Words>224</Words>
  <Application>Microsoft Macintosh PowerPoint</Application>
  <PresentationFormat>Widescreen</PresentationFormat>
  <Paragraphs>11</Paragraphs>
  <Slides>3</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vt:i4>
      </vt:variant>
    </vt:vector>
  </HeadingPairs>
  <TitlesOfParts>
    <vt:vector size="8" baseType="lpstr">
      <vt:lpstr>Arial</vt:lpstr>
      <vt:lpstr>Calibri</vt:lpstr>
      <vt:lpstr>Calibri Light</vt:lpstr>
      <vt:lpstr>Times New Roman</vt:lpstr>
      <vt:lpstr>Office Theme</vt:lpstr>
      <vt:lpstr>PowerPoint Presentation</vt:lpstr>
      <vt:lpstr>घेरीएर लाखौं स्वगर्दुतहरूले येशू तपाईलाईं,  (Ghairaiko Lhakau Sworgyaduutharuley Yeshu Tapailai  पवित्र पवित्र भन्दै उचाल्दैछ त्यो नाउँलाई,  Pabitra Pabitra Vandai Uchaldaicha Tyo Naaulai)2 बीणा र झ्याली, तुरही बजाँउदै, ( Beenara Jyali Turahi Bajaudai  दस तारे बाजामा स्वर मिलाउदै, Dastare Bajama Swora Milaudai)2  जाती जातीलाई बोलाउदै , Jati- Jatilai Bolaudai  </vt:lpstr>
      <vt:lpstr>सियोनको महाराजालाई उचाल्दै, प्रशसां गाउँदैछौं।  ( Siyonko Maharajalai Uchaldai Prasansa Ghaudaichaw स्वगर्मा जस्तो छ इच्छा तपाईंको, हामीमा ल्याउँदैछौ।  Sworgyama Jasto Echyacha Tapaiko Hamima Lyaudaichaw )2 बस्नोस् आत्मा, पखेटा फिजाउँदै, ( Basnush Aatma Pakaita Phijhaudai नयाँ कामलाई हेरी रमाउदै, Naya Kaamlai Haeri Ramaudai )2 येशू तपाईंको दुलही, बनिन हामी आउँदैछौ। Yeshuko Tapaiko Dulahi Banina Hami Ahaudaichaw जीवन यो .., Jiwan Yo Aaradanaley....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Bhuwan Basnet</dc:creator>
  <cp:lastModifiedBy>Bhuwan Basnet</cp:lastModifiedBy>
  <cp:revision>3</cp:revision>
  <dcterms:created xsi:type="dcterms:W3CDTF">2021-09-03T19:04:43Z</dcterms:created>
  <dcterms:modified xsi:type="dcterms:W3CDTF">2021-11-01T16:23:49Z</dcterms:modified>
</cp:coreProperties>
</file>