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433" r:id="rId3"/>
    <p:sldId id="43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22"/>
    <p:restoredTop sz="95755"/>
  </p:normalViewPr>
  <p:slideViewPr>
    <p:cSldViewPr snapToGrid="0" snapToObjects="1">
      <p:cViewPr varScale="1">
        <p:scale>
          <a:sx n="54" d="100"/>
          <a:sy n="54" d="100"/>
        </p:scale>
        <p:origin x="232" y="1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9CA4D-0F25-9F48-8884-4F0B33A13D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2B8AF-2DBD-AE49-8F62-EE752C91CD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2BB37-D96D-AF43-AB80-3B3DC4A99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A25A8-BD73-074F-A289-52524453C97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00256-5452-974D-B660-370510EAB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64602-D4A7-9147-BB63-382F39AC1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8481-C978-CE4A-A07F-B398F8B7E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25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CD461-E7FC-054B-B484-CA9B41330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DCED3-CB52-FC42-BDD2-3BA165FAF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FB1E1-E1A4-3D45-B3C7-68E39091E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A25A8-BD73-074F-A289-52524453C97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E66EF-E280-7A42-9909-AE2BDCFF0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05BC3-BC25-B943-AD2C-5613D06CC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8481-C978-CE4A-A07F-B398F8B7E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684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0FE05-DB32-054C-91AD-A00655105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9B200-D0F1-6F46-8B0B-EFADD4FAA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9E482-9DC6-5048-B11C-278BBAEBE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A25A8-BD73-074F-A289-52524453C97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D023C-BB89-7648-AC0B-E7F5D489A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EB6AA-F853-974C-8EA1-FE0AF015E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8481-C978-CE4A-A07F-B398F8B7E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45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5A5FC-5462-1141-9FAC-9DE24B1F5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A2080-A701-6344-891F-0E4DD5F1A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D99292-8580-FB43-9058-2A5245557A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F100A3-F066-DB4B-A1A5-09C80BB00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A25A8-BD73-074F-A289-52524453C97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1A2101-8ED4-A44C-90E2-A8A63190E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2D58CE-8F02-BD4E-AEFB-518F5BA3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8481-C978-CE4A-A07F-B398F8B7E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5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DEAA0-13D6-D341-B6EE-12F9947D7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6ACC5-D1BC-AE41-8E08-8D2605E46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CC8B73-2636-C549-91A0-B502C757F5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690DAE-2F4A-DA4E-832B-6D096BA808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97FCD5-A97B-324A-A5B6-EBE797B2C9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748A7F-FFC4-5942-B25E-0215ADAA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A25A8-BD73-074F-A289-52524453C97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10DAD1-21BE-9346-93E6-007D54F2B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DB6E88-416B-2D43-9890-5B2C87160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8481-C978-CE4A-A07F-B398F8B7E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12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0D147-65BF-7542-8FC7-57B62966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BFB15E-5124-194D-8941-E0B263CB3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A25A8-BD73-074F-A289-52524453C97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4D2EFE-250C-4148-A572-128158012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D02C0-5087-2942-8F8C-47F51313E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8481-C978-CE4A-A07F-B398F8B7E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681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90ECCE-EEC5-DF4F-9E15-CBF603C52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A25A8-BD73-074F-A289-52524453C97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EEBD75-E67D-AB4D-93A1-0F837A5BB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FAF978-D95A-FD41-A97B-EB89274F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8481-C978-CE4A-A07F-B398F8B7E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37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AD604-E1EA-3B47-99A1-080E38C9D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BAFFA-64DF-4E49-8975-1EC682BDD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E70BF-A989-5949-A8A6-CC168C2C4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D7EF8-28BD-EE49-B1F7-A51608213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A25A8-BD73-074F-A289-52524453C97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CF515F-AAE9-4240-8758-0AADCE89B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41E180-89FF-A04D-8B76-2C0F75E50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8481-C978-CE4A-A07F-B398F8B7E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11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99CBC-84E3-B647-9AD0-6658B1559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67C006-BB26-2D4D-A26D-31A0786C2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7D073-7BEC-FF46-AEFB-67B145723F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9C7049-21D7-8A4D-A3FC-A29787483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A25A8-BD73-074F-A289-52524453C97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A41FD2-BCAB-8648-8E05-61E7D9C74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ABE2EA-55DB-CC41-9EDE-A9232FF4E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8481-C978-CE4A-A07F-B398F8B7E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031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80F58-62E9-A14D-A092-E13A1BCF1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32FD8F-D7AB-D94F-A791-5AE5FF09D3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13668-DFC2-EC41-8846-062A085DA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A25A8-BD73-074F-A289-52524453C97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0B629-C909-9F4E-920C-B879049B1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C9EEB-112F-714E-BFE2-5338E3A59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8481-C978-CE4A-A07F-B398F8B7E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72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73CB83-658A-274C-A2FA-7490FE054C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0EF9B-1E29-774B-93A7-685DCA73FE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67C3E-2885-8345-A46C-3995BD848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A25A8-BD73-074F-A289-52524453C97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E2E175-A00C-5C47-9391-205202211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5E5FA-8BBD-524D-AD7D-35B38E3FF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78481-C978-CE4A-A07F-B398F8B7E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00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5DCE88-A477-D141-89DD-4146BB854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7E871-D9F8-254B-B768-8DE742DCE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87E84-EB24-2242-B1DA-3447D8CFF7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A25A8-BD73-074F-A289-52524453C97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9DF4D-F521-794B-87B3-28762DB2E7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A4435-C5E9-574E-B869-A7A80FB3F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78481-C978-CE4A-A07F-B398F8B7EE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313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9664AB1-651E-CA4B-AE79-0348E2EFE3A5}"/>
              </a:ext>
            </a:extLst>
          </p:cNvPr>
          <p:cNvSpPr/>
          <p:nvPr/>
        </p:nvSpPr>
        <p:spPr>
          <a:xfrm>
            <a:off x="0" y="-1"/>
            <a:ext cx="12191434" cy="625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ne-NP" sz="3000" b="1" dirty="0">
                <a:latin typeface="Calibri" panose="020F0502020204030204" pitchFamily="34" charset="0"/>
                <a:ea typeface="Calibri" panose="020F0502020204030204" pitchFamily="34" charset="0"/>
              </a:rPr>
              <a:t>हा हा हा हा</a:t>
            </a:r>
            <a:r>
              <a:rPr lang="en-US" sz="3000" b="1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000" b="1" dirty="0">
                <a:latin typeface="Mangal" panose="02040503050203030202" pitchFamily="18" charset="0"/>
                <a:ea typeface="Calibri" panose="020F0502020204030204" pitchFamily="34" charset="0"/>
              </a:rPr>
              <a:t>हो हो हो हो</a:t>
            </a:r>
            <a:r>
              <a:rPr lang="en-US" sz="3000" b="1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…….</a:t>
            </a:r>
            <a:r>
              <a:rPr lang="en-US" sz="3000" b="1" dirty="0"/>
              <a:t>Ha Ha Ha Ha…… Ho Ho Ho Ho….</a:t>
            </a:r>
            <a:endParaRPr lang="en-US" sz="3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ne-NP" sz="3000" b="1" dirty="0">
                <a:latin typeface="Calibri" panose="020F0502020204030204" pitchFamily="34" charset="0"/>
                <a:ea typeface="Calibri" panose="020F0502020204030204" pitchFamily="34" charset="0"/>
              </a:rPr>
              <a:t>सारा गाऊ शहर के मा छ है तिम्रो भर</a:t>
            </a:r>
            <a:r>
              <a:rPr lang="en-US" sz="3000" b="1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?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Sara </a:t>
            </a:r>
            <a:r>
              <a:rPr lang="en-US" sz="3000" b="1" dirty="0" err="1"/>
              <a:t>Gau</a:t>
            </a:r>
            <a:r>
              <a:rPr lang="en-US" sz="3000" b="1" dirty="0"/>
              <a:t> Sahara, Ka Ma Cha Hai </a:t>
            </a:r>
            <a:r>
              <a:rPr lang="en-US" sz="3000" b="1" dirty="0" err="1"/>
              <a:t>Timro</a:t>
            </a:r>
            <a:r>
              <a:rPr lang="en-US" sz="3000" b="1" dirty="0"/>
              <a:t> </a:t>
            </a:r>
            <a:r>
              <a:rPr lang="en-US" sz="3000" b="1" dirty="0" err="1"/>
              <a:t>Bhara</a:t>
            </a:r>
            <a:r>
              <a:rPr lang="en-US" sz="30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000" b="1" dirty="0">
                <a:latin typeface="Calibri" panose="020F0502020204030204" pitchFamily="34" charset="0"/>
                <a:ea typeface="Calibri" panose="020F0502020204030204" pitchFamily="34" charset="0"/>
              </a:rPr>
              <a:t>घोडामा हो कि रथमा हो येशूमा छ के तिम्रो भर</a:t>
            </a:r>
            <a:r>
              <a:rPr lang="en-US" sz="3000" b="1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? (</a:t>
            </a:r>
            <a:r>
              <a:rPr lang="ne-NP" sz="3000" b="1" dirty="0">
                <a:latin typeface="Mangal" panose="02040503050203030202" pitchFamily="18" charset="0"/>
                <a:ea typeface="Calibri" panose="020F0502020204030204" pitchFamily="34" charset="0"/>
              </a:rPr>
              <a:t>२)</a:t>
            </a:r>
            <a:endParaRPr lang="en-US" sz="3000" b="1" dirty="0">
              <a:latin typeface="Mangal" panose="02040503050203030202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Ghodama</a:t>
            </a:r>
            <a:r>
              <a:rPr lang="en-US" sz="3000" b="1" dirty="0"/>
              <a:t> ho </a:t>
            </a:r>
            <a:r>
              <a:rPr lang="en-US" sz="3000" b="1" dirty="0" err="1"/>
              <a:t>ki</a:t>
            </a:r>
            <a:r>
              <a:rPr lang="en-US" sz="3000" b="1" dirty="0"/>
              <a:t> </a:t>
            </a:r>
            <a:r>
              <a:rPr lang="en-US" sz="3000" b="1" dirty="0" err="1"/>
              <a:t>rathama</a:t>
            </a:r>
            <a:r>
              <a:rPr lang="en-US" sz="3000" b="1" dirty="0"/>
              <a:t> ho, </a:t>
            </a:r>
            <a:r>
              <a:rPr lang="en-US" sz="3000" b="1" dirty="0" err="1"/>
              <a:t>Yeshu</a:t>
            </a:r>
            <a:r>
              <a:rPr lang="en-US" sz="3000" b="1" dirty="0"/>
              <a:t> Ma Cha Ki </a:t>
            </a:r>
            <a:r>
              <a:rPr lang="en-US" sz="3000" b="1" dirty="0" err="1"/>
              <a:t>Timro</a:t>
            </a:r>
            <a:r>
              <a:rPr lang="en-US" sz="3000" b="1" dirty="0"/>
              <a:t> </a:t>
            </a:r>
            <a:r>
              <a:rPr lang="en-US" sz="3000" b="1" dirty="0" err="1"/>
              <a:t>Bhara</a:t>
            </a:r>
            <a:r>
              <a:rPr lang="en-US" sz="3000" b="1" dirty="0"/>
              <a:t> (2x) </a:t>
            </a:r>
          </a:p>
          <a:p>
            <a:pPr algn="ctr">
              <a:lnSpc>
                <a:spcPct val="150000"/>
              </a:lnSpc>
            </a:pPr>
            <a:r>
              <a:rPr lang="ne-NP" sz="3000" b="1" dirty="0">
                <a:latin typeface="Calibri" panose="020F0502020204030204" pitchFamily="34" charset="0"/>
                <a:ea typeface="Calibri" panose="020F0502020204030204" pitchFamily="34" charset="0"/>
              </a:rPr>
              <a:t>सारा ब्रमाण्डलाई बनाउनु हुने</a:t>
            </a:r>
            <a:r>
              <a:rPr lang="en-US" sz="3000" b="1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000" b="1" dirty="0">
                <a:latin typeface="Mangal" panose="02040503050203030202" pitchFamily="18" charset="0"/>
                <a:ea typeface="Calibri" panose="020F0502020204030204" pitchFamily="34" charset="0"/>
              </a:rPr>
              <a:t>निलो आकाशलाई फिजाँउनु हुने</a:t>
            </a:r>
            <a:endParaRPr lang="en-US" sz="3000" b="1" dirty="0">
              <a:latin typeface="Mangal" panose="02040503050203030202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/>
              <a:t>(Sara </a:t>
            </a:r>
            <a:r>
              <a:rPr lang="en-US" sz="3000" b="1" dirty="0" err="1"/>
              <a:t>Brahamanda</a:t>
            </a:r>
            <a:r>
              <a:rPr lang="en-US" sz="3000" b="1" dirty="0"/>
              <a:t> Lai </a:t>
            </a:r>
            <a:r>
              <a:rPr lang="en-US" sz="3000" b="1" dirty="0" err="1"/>
              <a:t>Bbanunuhune</a:t>
            </a:r>
            <a:r>
              <a:rPr lang="en-US" sz="3000" b="1" dirty="0"/>
              <a:t> , </a:t>
            </a:r>
            <a:r>
              <a:rPr lang="en-US" sz="3000" b="1" dirty="0" err="1"/>
              <a:t>Nilo</a:t>
            </a:r>
            <a:r>
              <a:rPr lang="en-US" sz="3000" b="1" dirty="0"/>
              <a:t> </a:t>
            </a:r>
            <a:r>
              <a:rPr lang="en-US" sz="3000" b="1" dirty="0" err="1"/>
              <a:t>Aakasalai</a:t>
            </a:r>
            <a:r>
              <a:rPr lang="en-US" sz="3000" b="1" dirty="0"/>
              <a:t> </a:t>
            </a:r>
            <a:r>
              <a:rPr lang="en-US" sz="3000" b="1" dirty="0" err="1"/>
              <a:t>Phejaunu</a:t>
            </a:r>
            <a:r>
              <a:rPr lang="en-US" sz="3000" b="1" dirty="0"/>
              <a:t> </a:t>
            </a:r>
            <a:r>
              <a:rPr lang="en-US" sz="3000" b="1" dirty="0" err="1"/>
              <a:t>Hune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ne-NP" sz="3000" b="1" dirty="0">
                <a:latin typeface="Mangal" panose="02040503050203030202" pitchFamily="18" charset="0"/>
                <a:ea typeface="Calibri" panose="020F0502020204030204" pitchFamily="34" charset="0"/>
              </a:rPr>
              <a:t> </a:t>
            </a:r>
            <a:r>
              <a:rPr lang="ne-NP" sz="3000" b="1" dirty="0">
                <a:latin typeface="Calibri" panose="020F0502020204030204" pitchFamily="34" charset="0"/>
                <a:ea typeface="Calibri" panose="020F0502020204030204" pitchFamily="34" charset="0"/>
              </a:rPr>
              <a:t>स्वर्ग सिंहासन र पृथ्वी पाउँदान</a:t>
            </a:r>
            <a:r>
              <a:rPr lang="en-US" sz="3000" b="1" dirty="0"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000" b="1" dirty="0">
                <a:latin typeface="Mangal" panose="02040503050203030202" pitchFamily="18" charset="0"/>
                <a:ea typeface="Calibri" panose="020F0502020204030204" pitchFamily="34" charset="0"/>
              </a:rPr>
              <a:t>उनैमा छ मेरो भर (२) </a:t>
            </a:r>
            <a:endParaRPr lang="en-US" sz="3000" b="1" dirty="0">
              <a:latin typeface="Mangal" panose="02040503050203030202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/>
              <a:t> </a:t>
            </a:r>
            <a:r>
              <a:rPr lang="en-US" sz="3000" b="1" dirty="0" err="1"/>
              <a:t>Sworgya</a:t>
            </a:r>
            <a:r>
              <a:rPr lang="en-US" sz="3000" b="1" dirty="0"/>
              <a:t> </a:t>
            </a:r>
            <a:r>
              <a:rPr lang="en-US" sz="3000" b="1" dirty="0" err="1"/>
              <a:t>Sehasan</a:t>
            </a:r>
            <a:r>
              <a:rPr lang="en-US" sz="3000" b="1" dirty="0"/>
              <a:t> </a:t>
            </a:r>
            <a:r>
              <a:rPr lang="en-US" sz="3000" b="1" dirty="0" err="1"/>
              <a:t>Prithibi</a:t>
            </a:r>
            <a:r>
              <a:rPr lang="en-US" sz="3000" b="1" dirty="0"/>
              <a:t> </a:t>
            </a:r>
            <a:r>
              <a:rPr lang="en-US" sz="3000" b="1" dirty="0" err="1"/>
              <a:t>Paudan</a:t>
            </a:r>
            <a:r>
              <a:rPr lang="en-US" sz="3000" b="1" dirty="0"/>
              <a:t>, Unai Ma Cha Mero </a:t>
            </a:r>
            <a:r>
              <a:rPr lang="en-US" sz="3000" b="1" dirty="0" err="1"/>
              <a:t>Bhara</a:t>
            </a:r>
            <a:r>
              <a:rPr lang="en-US" sz="3000" b="1" dirty="0"/>
              <a:t>)2</a:t>
            </a:r>
          </a:p>
        </p:txBody>
      </p:sp>
    </p:spTree>
    <p:extLst>
      <p:ext uri="{BB962C8B-B14F-4D97-AF65-F5344CB8AC3E}">
        <p14:creationId xmlns:p14="http://schemas.microsoft.com/office/powerpoint/2010/main" val="266309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0013"/>
            <a:ext cx="1219200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EFCE37-5398-4847-AE01-FF67F515AFC3}"/>
              </a:ext>
            </a:extLst>
          </p:cNvPr>
          <p:cNvSpPr txBox="1"/>
          <p:nvPr/>
        </p:nvSpPr>
        <p:spPr>
          <a:xfrm>
            <a:off x="0" y="-168490"/>
            <a:ext cx="12191435" cy="8131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100" b="1" dirty="0"/>
              <a:t>के गरीब के धनी सबको प्रभु येशू होनी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en-US" sz="3100" b="1" dirty="0"/>
              <a:t>K Garib K </a:t>
            </a:r>
            <a:r>
              <a:rPr lang="en-US" sz="3100" b="1" dirty="0" err="1"/>
              <a:t>Dhani</a:t>
            </a:r>
            <a:r>
              <a:rPr lang="en-US" sz="3100" b="1" dirty="0"/>
              <a:t>, </a:t>
            </a:r>
            <a:r>
              <a:rPr lang="en-US" sz="3100" b="1" dirty="0" err="1"/>
              <a:t>Sabaiko</a:t>
            </a:r>
            <a:r>
              <a:rPr lang="en-US" sz="3100" b="1" dirty="0"/>
              <a:t> Prabhu </a:t>
            </a:r>
            <a:r>
              <a:rPr lang="en-US" sz="3100" b="1" dirty="0" err="1"/>
              <a:t>Yeshu</a:t>
            </a:r>
            <a:r>
              <a:rPr lang="en-US" sz="3100" b="1" dirty="0"/>
              <a:t> </a:t>
            </a:r>
            <a:r>
              <a:rPr lang="en-US" sz="3100" b="1" dirty="0" err="1"/>
              <a:t>Honi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ne-NP" sz="3100" b="1" dirty="0"/>
              <a:t>के सानो के ठुलो गर्छन उनले सबको भलो 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en-US" sz="3100" b="1" dirty="0"/>
              <a:t>(K Sano K </a:t>
            </a:r>
            <a:r>
              <a:rPr lang="en-US" sz="3100" b="1" dirty="0" err="1"/>
              <a:t>Thulo</a:t>
            </a:r>
            <a:r>
              <a:rPr lang="en-US" sz="3100" b="1" dirty="0"/>
              <a:t>, </a:t>
            </a:r>
            <a:r>
              <a:rPr lang="en-US" sz="3100" b="1" dirty="0" err="1"/>
              <a:t>Garchan</a:t>
            </a:r>
            <a:r>
              <a:rPr lang="en-US" sz="3100" b="1" dirty="0"/>
              <a:t> </a:t>
            </a:r>
            <a:r>
              <a:rPr lang="en-US" sz="3100" b="1" dirty="0" err="1"/>
              <a:t>Unale</a:t>
            </a:r>
            <a:r>
              <a:rPr lang="en-US" sz="3100" b="1" dirty="0"/>
              <a:t> </a:t>
            </a:r>
            <a:r>
              <a:rPr lang="en-US" sz="3100" b="1" dirty="0" err="1"/>
              <a:t>Sabako</a:t>
            </a:r>
            <a:r>
              <a:rPr lang="en-US" sz="3100" b="1" dirty="0"/>
              <a:t> </a:t>
            </a:r>
            <a:r>
              <a:rPr lang="en-US" sz="3100" b="1" dirty="0" err="1"/>
              <a:t>Bhalo</a:t>
            </a:r>
            <a:r>
              <a:rPr lang="en-US" sz="31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ne-NP" sz="3100" b="1" dirty="0"/>
              <a:t>बाहिरी रुपलाई हेरेर होईन</a:t>
            </a:r>
            <a:r>
              <a:rPr lang="en-US" sz="3100" b="1" dirty="0"/>
              <a:t>, </a:t>
            </a:r>
            <a:r>
              <a:rPr lang="ne-NP" sz="3100" b="1" dirty="0"/>
              <a:t>भित्री ह्दयलाई विचार गर्ने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en-US" sz="3100" b="1" dirty="0"/>
              <a:t>(</a:t>
            </a:r>
            <a:r>
              <a:rPr lang="en-US" sz="3100" b="1" dirty="0" err="1"/>
              <a:t>Bahiri</a:t>
            </a:r>
            <a:r>
              <a:rPr lang="en-US" sz="3100" b="1" dirty="0"/>
              <a:t> </a:t>
            </a:r>
            <a:r>
              <a:rPr lang="en-US" sz="3100" b="1" dirty="0" err="1"/>
              <a:t>Ruplai</a:t>
            </a:r>
            <a:r>
              <a:rPr lang="en-US" sz="3100" b="1" dirty="0"/>
              <a:t> </a:t>
            </a:r>
            <a:r>
              <a:rPr lang="en-US" sz="3100" b="1" dirty="0" err="1"/>
              <a:t>Herara</a:t>
            </a:r>
            <a:r>
              <a:rPr lang="en-US" sz="3100" b="1" dirty="0"/>
              <a:t> </a:t>
            </a:r>
            <a:r>
              <a:rPr lang="en-US" sz="3100" b="1" dirty="0" err="1"/>
              <a:t>Haina</a:t>
            </a:r>
            <a:r>
              <a:rPr lang="en-US" sz="3100" b="1" dirty="0"/>
              <a:t>, </a:t>
            </a:r>
            <a:r>
              <a:rPr lang="en-US" sz="3100" b="1" dirty="0" err="1"/>
              <a:t>Bhitri</a:t>
            </a:r>
            <a:r>
              <a:rPr lang="en-US" sz="3100" b="1" dirty="0"/>
              <a:t> </a:t>
            </a:r>
            <a:r>
              <a:rPr lang="en-US" sz="3100" b="1" dirty="0" err="1"/>
              <a:t>Rhedayalai</a:t>
            </a:r>
            <a:r>
              <a:rPr lang="en-US" sz="3100" b="1" dirty="0"/>
              <a:t> </a:t>
            </a:r>
            <a:r>
              <a:rPr lang="en-US" sz="3100" b="1" dirty="0" err="1"/>
              <a:t>Bichara</a:t>
            </a:r>
            <a:r>
              <a:rPr lang="en-US" sz="3100" b="1" dirty="0"/>
              <a:t> </a:t>
            </a:r>
            <a:r>
              <a:rPr lang="en-US" sz="3100" b="1" dirty="0" err="1"/>
              <a:t>Garne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ne-NP" sz="3100" b="1" dirty="0"/>
              <a:t>सामरीबाट पानी पिउने</a:t>
            </a:r>
            <a:r>
              <a:rPr lang="en-US" sz="3100" b="1" dirty="0"/>
              <a:t>, </a:t>
            </a:r>
            <a:r>
              <a:rPr lang="ne-NP" sz="3100" b="1" dirty="0"/>
              <a:t>उनैमा छ मेरो भर (२) 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en-US" sz="3100" b="1" dirty="0" err="1"/>
              <a:t>Samari</a:t>
            </a:r>
            <a:r>
              <a:rPr lang="en-US" sz="3100" b="1" dirty="0"/>
              <a:t> Bata </a:t>
            </a:r>
            <a:r>
              <a:rPr lang="en-US" sz="3100" b="1" dirty="0" err="1"/>
              <a:t>Pani</a:t>
            </a:r>
            <a:r>
              <a:rPr lang="en-US" sz="3100" b="1" dirty="0"/>
              <a:t> </a:t>
            </a:r>
            <a:r>
              <a:rPr lang="en-US" sz="3100" b="1" dirty="0" err="1"/>
              <a:t>Peune</a:t>
            </a:r>
            <a:r>
              <a:rPr lang="en-US" sz="3100" b="1" dirty="0"/>
              <a:t>, </a:t>
            </a:r>
            <a:r>
              <a:rPr lang="en-US" sz="3100" b="1" dirty="0" err="1"/>
              <a:t>Unimacha</a:t>
            </a:r>
            <a:r>
              <a:rPr lang="en-US" sz="3100" b="1" dirty="0"/>
              <a:t> Mero </a:t>
            </a:r>
            <a:r>
              <a:rPr lang="en-US" sz="3100" b="1" dirty="0" err="1"/>
              <a:t>Bhara</a:t>
            </a:r>
            <a:r>
              <a:rPr lang="en-US" sz="31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100" b="1" dirty="0"/>
              <a:t>( </a:t>
            </a:r>
            <a:r>
              <a:rPr lang="ne-NP" sz="3100" b="1" dirty="0"/>
              <a:t>आआ हा हा</a:t>
            </a:r>
            <a:r>
              <a:rPr lang="en-US" sz="3100" b="1" dirty="0"/>
              <a:t>, </a:t>
            </a:r>
            <a:r>
              <a:rPr lang="ne-NP" sz="3100" b="1" dirty="0"/>
              <a:t>आआ हा हा आआ हा हा हा हाहा.........</a:t>
            </a:r>
            <a:r>
              <a:rPr lang="en-US" sz="31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100" b="1" dirty="0"/>
              <a:t> ( </a:t>
            </a:r>
            <a:r>
              <a:rPr lang="en-US" sz="3100" b="1" dirty="0" err="1"/>
              <a:t>Ahha</a:t>
            </a:r>
            <a:r>
              <a:rPr lang="en-US" sz="3100" b="1" dirty="0"/>
              <a:t> Ha Ha, </a:t>
            </a:r>
            <a:r>
              <a:rPr lang="en-US" sz="3100" b="1" dirty="0" err="1"/>
              <a:t>Ahha</a:t>
            </a:r>
            <a:r>
              <a:rPr lang="en-US" sz="3100" b="1" dirty="0"/>
              <a:t> Ha Ha, </a:t>
            </a:r>
            <a:r>
              <a:rPr lang="en-US" sz="3100" b="1" dirty="0" err="1"/>
              <a:t>Ahha</a:t>
            </a:r>
            <a:r>
              <a:rPr lang="en-US" sz="3100" b="1" dirty="0"/>
              <a:t> Ha Ha, Ha </a:t>
            </a:r>
            <a:r>
              <a:rPr lang="en-US" sz="3100" b="1" dirty="0" err="1"/>
              <a:t>Haha</a:t>
            </a:r>
            <a:r>
              <a:rPr lang="en-US" sz="3100" b="1" dirty="0"/>
              <a:t>….)2</a:t>
            </a:r>
          </a:p>
          <a:p>
            <a:pPr algn="ctr">
              <a:lnSpc>
                <a:spcPct val="150000"/>
              </a:lnSpc>
            </a:pPr>
            <a:endParaRPr lang="en-US" sz="31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976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7" y="11430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B7B9A7-C86B-8A4F-B225-2CA349104442}"/>
              </a:ext>
            </a:extLst>
          </p:cNvPr>
          <p:cNvSpPr/>
          <p:nvPr/>
        </p:nvSpPr>
        <p:spPr>
          <a:xfrm>
            <a:off x="-567" y="-99579"/>
            <a:ext cx="11916341" cy="7638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000" b="1" dirty="0"/>
              <a:t>मेरो प्यारो मण्डली के मा छ है तिम्रो भर</a:t>
            </a:r>
            <a:r>
              <a:rPr lang="en-US" sz="3000" b="1" dirty="0"/>
              <a:t>?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(Mero </a:t>
            </a:r>
            <a:r>
              <a:rPr lang="en-US" sz="3000" b="1" dirty="0" err="1"/>
              <a:t>Pyaro</a:t>
            </a:r>
            <a:r>
              <a:rPr lang="en-US" sz="3000" b="1" dirty="0"/>
              <a:t> </a:t>
            </a:r>
            <a:r>
              <a:rPr lang="en-US" sz="3000" b="1" dirty="0" err="1"/>
              <a:t>Mandali</a:t>
            </a:r>
            <a:r>
              <a:rPr lang="en-US" sz="3000" b="1" dirty="0"/>
              <a:t>, Ka Ma Cha Hai </a:t>
            </a:r>
            <a:r>
              <a:rPr lang="en-US" sz="3000" b="1" dirty="0" err="1"/>
              <a:t>Timro</a:t>
            </a:r>
            <a:r>
              <a:rPr lang="en-US" sz="3000" b="1" dirty="0"/>
              <a:t> </a:t>
            </a:r>
            <a:r>
              <a:rPr lang="en-US" sz="3000" b="1" dirty="0" err="1"/>
              <a:t>Bhara</a:t>
            </a:r>
            <a:r>
              <a:rPr lang="en-US" sz="30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 </a:t>
            </a:r>
            <a:r>
              <a:rPr lang="ne-NP" sz="3000" b="1" dirty="0"/>
              <a:t>सुनमा हो कि चाँदीमा हो येशूमा छ के तिम्रो भर (२) 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Sunama</a:t>
            </a:r>
            <a:r>
              <a:rPr lang="en-US" sz="3000" b="1" dirty="0"/>
              <a:t> </a:t>
            </a:r>
            <a:r>
              <a:rPr lang="en-US" sz="3000" b="1" dirty="0" err="1"/>
              <a:t>Hoki</a:t>
            </a:r>
            <a:r>
              <a:rPr lang="en-US" sz="3000" b="1" dirty="0"/>
              <a:t> </a:t>
            </a:r>
            <a:r>
              <a:rPr lang="en-US" sz="3000" b="1" dirty="0" err="1"/>
              <a:t>Chadima</a:t>
            </a:r>
            <a:r>
              <a:rPr lang="en-US" sz="3000" b="1" dirty="0"/>
              <a:t> Ho, </a:t>
            </a:r>
            <a:r>
              <a:rPr lang="en-US" sz="3000" b="1" dirty="0" err="1"/>
              <a:t>Yeshuma</a:t>
            </a:r>
            <a:r>
              <a:rPr lang="en-US" sz="3000" b="1" dirty="0"/>
              <a:t>  Cha Hai </a:t>
            </a:r>
            <a:r>
              <a:rPr lang="en-US" sz="3000" b="1" dirty="0" err="1"/>
              <a:t>Timro</a:t>
            </a:r>
            <a:r>
              <a:rPr lang="en-US" sz="3000" b="1" dirty="0"/>
              <a:t> </a:t>
            </a:r>
            <a:r>
              <a:rPr lang="en-US" sz="3000" b="1" dirty="0" err="1"/>
              <a:t>Bhara</a:t>
            </a:r>
            <a:r>
              <a:rPr lang="en-US" sz="30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नयाँ यरुशलेम नयाँ पृथ्वी</a:t>
            </a:r>
            <a:r>
              <a:rPr lang="en-US" sz="3000" b="1" dirty="0"/>
              <a:t>, </a:t>
            </a:r>
            <a:r>
              <a:rPr lang="ne-NP" sz="3000" b="1" dirty="0"/>
              <a:t>नयाँ स्वर्गलाई बनाउनु हुने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(Naya </a:t>
            </a:r>
            <a:r>
              <a:rPr lang="en-US" sz="3000" b="1" dirty="0" err="1"/>
              <a:t>Yerusalem</a:t>
            </a:r>
            <a:r>
              <a:rPr lang="en-US" sz="3000" b="1" dirty="0"/>
              <a:t> Naya </a:t>
            </a:r>
            <a:r>
              <a:rPr lang="en-US" sz="3000" b="1" dirty="0" err="1"/>
              <a:t>Prithibi</a:t>
            </a:r>
            <a:r>
              <a:rPr lang="en-US" sz="3000" b="1" dirty="0"/>
              <a:t> Naya </a:t>
            </a:r>
            <a:r>
              <a:rPr lang="en-US" sz="3000" b="1" dirty="0" err="1"/>
              <a:t>Sorgyalai</a:t>
            </a:r>
            <a:r>
              <a:rPr lang="en-US" sz="3000" b="1" dirty="0"/>
              <a:t> </a:t>
            </a:r>
            <a:r>
              <a:rPr lang="en-US" sz="3000" b="1" dirty="0" err="1"/>
              <a:t>Banaunu</a:t>
            </a:r>
            <a:r>
              <a:rPr lang="en-US" sz="3000" b="1" dirty="0"/>
              <a:t> </a:t>
            </a:r>
            <a:r>
              <a:rPr lang="en-US" sz="3000" b="1" dirty="0" err="1"/>
              <a:t>Hune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ne-NP" sz="3000" b="1" dirty="0"/>
              <a:t>पिताको दाहिने बाहुली छोडी</a:t>
            </a:r>
            <a:r>
              <a:rPr lang="en-US" sz="3000" b="1" dirty="0"/>
              <a:t>, </a:t>
            </a:r>
            <a:r>
              <a:rPr lang="ne-NP" sz="3000" b="1" dirty="0"/>
              <a:t>आउनु हुने मा पर्छु भर (२) 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Pitako</a:t>
            </a:r>
            <a:r>
              <a:rPr lang="en-US" sz="3000" b="1" dirty="0"/>
              <a:t> </a:t>
            </a:r>
            <a:r>
              <a:rPr lang="en-US" sz="3000" b="1" dirty="0" err="1"/>
              <a:t>Dahine</a:t>
            </a:r>
            <a:r>
              <a:rPr lang="en-US" sz="3000" b="1" dirty="0"/>
              <a:t> </a:t>
            </a:r>
            <a:r>
              <a:rPr lang="en-US" sz="3000" b="1" dirty="0" err="1"/>
              <a:t>Bahuli</a:t>
            </a:r>
            <a:r>
              <a:rPr lang="en-US" sz="3000" b="1" dirty="0"/>
              <a:t> </a:t>
            </a:r>
            <a:r>
              <a:rPr lang="en-US" sz="3000" b="1" dirty="0" err="1"/>
              <a:t>Chodi</a:t>
            </a:r>
            <a:r>
              <a:rPr lang="en-US" sz="3000" b="1" dirty="0"/>
              <a:t>, </a:t>
            </a:r>
            <a:r>
              <a:rPr lang="en-US" sz="3000" b="1" dirty="0" err="1"/>
              <a:t>Aunu</a:t>
            </a:r>
            <a:r>
              <a:rPr lang="en-US" sz="3000" b="1" dirty="0"/>
              <a:t> </a:t>
            </a:r>
            <a:r>
              <a:rPr lang="en-US" sz="3000" b="1" dirty="0" err="1"/>
              <a:t>Hune</a:t>
            </a:r>
            <a:r>
              <a:rPr lang="en-US" sz="3000" b="1" dirty="0"/>
              <a:t> Ma </a:t>
            </a:r>
            <a:r>
              <a:rPr lang="en-US" sz="3000" b="1" dirty="0" err="1"/>
              <a:t>Parsu</a:t>
            </a:r>
            <a:r>
              <a:rPr lang="en-US" sz="3000" b="1" dirty="0"/>
              <a:t> </a:t>
            </a:r>
            <a:r>
              <a:rPr lang="en-US" sz="3000" b="1" dirty="0" err="1"/>
              <a:t>Bhara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ne-NP" sz="3000" b="1" dirty="0"/>
              <a:t>आआ हा हा</a:t>
            </a:r>
            <a:r>
              <a:rPr lang="en-US" sz="3000" b="1" dirty="0"/>
              <a:t>, </a:t>
            </a:r>
            <a:r>
              <a:rPr lang="ne-NP" sz="3000" b="1" dirty="0"/>
              <a:t>आआ हा हा</a:t>
            </a:r>
            <a:r>
              <a:rPr lang="en-US" sz="3000" b="1" dirty="0"/>
              <a:t>, </a:t>
            </a:r>
            <a:r>
              <a:rPr lang="ne-NP" sz="3000" b="1" dirty="0"/>
              <a:t>आआ हा हा हा हाहा.........</a:t>
            </a:r>
            <a:r>
              <a:rPr lang="en-US" sz="3000" b="1" dirty="0"/>
              <a:t>)4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en-US" sz="3000" b="1" dirty="0" err="1"/>
              <a:t>Ahha</a:t>
            </a:r>
            <a:r>
              <a:rPr lang="en-US" sz="3000" b="1" dirty="0"/>
              <a:t> Ha Ha, </a:t>
            </a:r>
            <a:r>
              <a:rPr lang="en-US" sz="3000" b="1" dirty="0" err="1"/>
              <a:t>Ahha</a:t>
            </a:r>
            <a:r>
              <a:rPr lang="en-US" sz="3000" b="1" dirty="0"/>
              <a:t> Ha Ha, </a:t>
            </a:r>
            <a:r>
              <a:rPr lang="en-US" sz="3000" b="1" dirty="0" err="1"/>
              <a:t>Ahha</a:t>
            </a:r>
            <a:r>
              <a:rPr lang="en-US" sz="3000" b="1" dirty="0"/>
              <a:t> Ha Ha, Ha </a:t>
            </a:r>
            <a:r>
              <a:rPr lang="en-US" sz="3000" b="1" dirty="0" err="1"/>
              <a:t>Haha</a:t>
            </a:r>
            <a:r>
              <a:rPr lang="en-US" sz="3000" b="1" dirty="0"/>
              <a:t>….)4</a:t>
            </a:r>
          </a:p>
          <a:p>
            <a:pPr algn="ctr">
              <a:lnSpc>
                <a:spcPct val="150000"/>
              </a:lnSpc>
            </a:pP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3298612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349</Words>
  <Application>Microsoft Macintosh PowerPoint</Application>
  <PresentationFormat>Widescreen</PresentationFormat>
  <Paragraphs>29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BLACK LIVES</vt:lpstr>
      <vt:lpstr>Calibri</vt:lpstr>
      <vt:lpstr>Calibri Light</vt:lpstr>
      <vt:lpstr>Mangal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2021-09-11T18:01:07Z</dcterms:created>
  <dcterms:modified xsi:type="dcterms:W3CDTF">2021-09-11T18:02:07Z</dcterms:modified>
</cp:coreProperties>
</file>