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47" r:id="rId2"/>
    <p:sldId id="349" r:id="rId3"/>
    <p:sldId id="35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55"/>
    <p:restoredTop sz="95775"/>
  </p:normalViewPr>
  <p:slideViewPr>
    <p:cSldViewPr snapToGrid="0" snapToObjects="1">
      <p:cViewPr varScale="1">
        <p:scale>
          <a:sx n="48" d="100"/>
          <a:sy n="48" d="100"/>
        </p:scale>
        <p:origin x="216" y="1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F0F44-638B-7C4A-BEA4-7315C20B32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0773A7-FBA0-2746-BBA7-C417971C4D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82286-2BC1-B644-A51D-B66305C3D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D67E-77F2-4D47-8774-A93B81399DB3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1F8CC-2FE5-3C40-8DDB-339876E32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486CB-BCC6-BF45-959D-CE81ECC41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D3F9-A725-774A-A0DA-76E37AB95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10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75BA2-A0CD-3643-A8A5-7CCF4F24E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3D107-B753-F445-91B1-2F96A1B7B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783C4-21B1-F045-85FC-5F4B57647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D67E-77F2-4D47-8774-A93B81399DB3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FA7FE-2288-574C-8B0D-E6B40E08E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27BB1-37E1-3B46-A9E3-4B4AC0633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D3F9-A725-774A-A0DA-76E37AB95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113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B8B05-B125-8C4D-AAE3-04C917908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7C042-FF6E-B049-835F-8C2DC3741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6BC0E-ADA7-3746-B285-0EC4E08F4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D67E-77F2-4D47-8774-A93B81399DB3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6ABB4-EB1E-6B4D-B025-C853653B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D7C41-7C87-8749-8D70-B395287C2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D3F9-A725-774A-A0DA-76E37AB95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49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F96B0-B35C-A645-A7B4-63D3C00DC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F2332-902A-2140-BFF8-65A9C7E7A8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7CDAC-F39C-7341-B82D-67617E124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8CF1B7-FF0B-A14B-8AF8-09A57ED79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D67E-77F2-4D47-8774-A93B81399DB3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A5A61B-5AFA-294A-84C5-634061EA3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23447-9AFC-C94F-B2A6-7679D5BC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D3F9-A725-774A-A0DA-76E37AB95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89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30AD4-DA8D-744B-845F-0DAD027B1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B8EA0-F337-5C42-961E-1E775EE72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40FF95-4E1C-F041-B6D2-5C5ABAE59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DC728-A705-D549-B1A5-22ECF0D684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A74BAA-128B-F046-9DB5-A820CB25F9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543823-0B7C-1B41-8BA0-DF0FA88C5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D67E-77F2-4D47-8774-A93B81399DB3}" type="datetimeFigureOut">
              <a:rPr lang="en-US" smtClean="0"/>
              <a:t>9/13/21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06D247-1D53-E647-8C9C-59D7860CA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6C24B3-BAA5-1544-AD5D-52DAC2354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D3F9-A725-774A-A0DA-76E37AB95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30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0A026-B562-EE45-A209-8057FE6F8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E9262A-42B5-A64F-91A8-9114E19B5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D67E-77F2-4D47-8774-A93B81399DB3}" type="datetimeFigureOut">
              <a:rPr lang="en-US" smtClean="0"/>
              <a:t>9/13/21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2A9E7B-1050-0249-98AB-85F955A1F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1F657A-04D7-2342-9406-A06F33CA9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D3F9-A725-774A-A0DA-76E37AB95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714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7B412B-5D73-E14F-91BC-C9BBBCFB3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D67E-77F2-4D47-8774-A93B81399DB3}" type="datetimeFigureOut">
              <a:rPr lang="en-US" smtClean="0"/>
              <a:t>9/13/21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6C64BA-5922-534A-A3E7-E6D9F4F49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AE516F-AD65-A845-B261-3831D43F5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D3F9-A725-774A-A0DA-76E37AB95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838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4E3EC-EC1C-6A47-828D-345A60747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AE82B-6B41-844A-8A8B-B7FFE9434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7AFF8-F165-6A46-AEA6-509F0B222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31B00B-7BD0-1D4F-8214-42C29C681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D67E-77F2-4D47-8774-A93B81399DB3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7216E5-5224-B645-8DE9-F5CFD341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AC6261-01C3-464F-B8E7-C53EF4CA7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D3F9-A725-774A-A0DA-76E37AB95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43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AACC9-9C7D-064E-A65B-F52E48EEC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B053C6-E21E-2A48-9F8E-D1BDEFF0D7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C785B-F82C-EF4C-B637-83819C466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97376D-B4EF-804D-84B6-E18A77447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D67E-77F2-4D47-8774-A93B81399DB3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EB81DE-3477-A540-9C23-0EF3D370D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661C58-5811-BF45-8351-6847F30BE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D3F9-A725-774A-A0DA-76E37AB95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4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C926A-6833-9A42-85AF-52E9FAEB6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9D38A6-C6BD-C046-86E8-9439DC5C35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42C89-31D6-7742-8C0B-04879A97F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D67E-77F2-4D47-8774-A93B81399DB3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7D34E-C895-FF49-8084-B8DEAB457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65E80-0B0E-3346-8684-5A7D38BEC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D3F9-A725-774A-A0DA-76E37AB95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44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D32829-C245-2F48-B47A-FAABA6BD80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764AD1-B097-184B-A581-C77678CA1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1FD27-5E22-BE40-9896-13990445B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D67E-77F2-4D47-8774-A93B81399DB3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FD8DC-217A-BB49-9674-8E7CD6494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E2DA8-CED5-224A-94D5-70692A008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9D3F9-A725-774A-A0DA-76E37AB95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25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94DB82-FC17-2B41-8B26-8CCFD473D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4B399-CC18-4549-94DB-23233A4EA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ADEFE-019B-5841-874C-01460C5BD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8D67E-77F2-4D47-8774-A93B81399DB3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A76DB-D9C2-F447-B276-64230EC0A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0C892-4554-E345-AB89-F60F9BE160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9D3F9-A725-774A-A0DA-76E37AB95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77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1DD727-24D1-254B-8CDB-89B40C1D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2192000" cy="5540188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sz="4600" b="1" dirty="0">
                <a:highlight>
                  <a:srgbClr val="FFFF00"/>
                </a:highlight>
                <a:latin typeface="+mn-lt"/>
              </a:rPr>
            </a:br>
            <a:r>
              <a:rPr lang="en-US" sz="4200" b="1" dirty="0">
                <a:latin typeface="+mn-lt"/>
              </a:rPr>
              <a:t> </a:t>
            </a:r>
            <a:r>
              <a:rPr lang="en-US" sz="4100" b="1" dirty="0">
                <a:latin typeface="+mn-lt"/>
              </a:rPr>
              <a:t>(</a:t>
            </a:r>
            <a:r>
              <a:rPr lang="ne-NP" sz="4100" b="1" dirty="0">
                <a:latin typeface="+mn-lt"/>
              </a:rPr>
              <a:t>कहिले नछुटने सम्बन्ध हाम्रो यो</a:t>
            </a:r>
            <a:r>
              <a:rPr lang="en-US" sz="4100" b="1" dirty="0">
                <a:latin typeface="+mn-lt"/>
              </a:rPr>
              <a:t>, </a:t>
            </a:r>
            <a:r>
              <a:rPr lang="ne-NP" sz="4100" b="1" dirty="0">
                <a:latin typeface="+mn-lt"/>
              </a:rPr>
              <a:t>सबै भन्दा माथि</a:t>
            </a:r>
            <a:r>
              <a:rPr lang="en-US" sz="4100" b="1" dirty="0">
                <a:latin typeface="+mn-lt"/>
              </a:rPr>
              <a:t> </a:t>
            </a:r>
            <a:r>
              <a:rPr lang="ne-NP" sz="4100" b="1" dirty="0">
                <a:latin typeface="+mn-lt"/>
              </a:rPr>
              <a:t>छ।)२</a:t>
            </a:r>
            <a:br>
              <a:rPr lang="en-US" sz="4100" b="1" dirty="0">
                <a:latin typeface="+mn-lt"/>
              </a:rPr>
            </a:br>
            <a:r>
              <a:rPr lang="en-US" sz="4100" b="1" dirty="0">
                <a:latin typeface="+mn-lt"/>
              </a:rPr>
              <a:t>( </a:t>
            </a:r>
            <a:r>
              <a:rPr lang="en-US" sz="4100" b="1" dirty="0" err="1">
                <a:latin typeface="+mn-lt"/>
              </a:rPr>
              <a:t>Kahile</a:t>
            </a:r>
            <a:r>
              <a:rPr lang="en-US" sz="4100" b="1" dirty="0">
                <a:latin typeface="+mn-lt"/>
              </a:rPr>
              <a:t> </a:t>
            </a:r>
            <a:r>
              <a:rPr lang="en-US" sz="4100" b="1" dirty="0" err="1">
                <a:latin typeface="+mn-lt"/>
              </a:rPr>
              <a:t>Nachutinay</a:t>
            </a:r>
            <a:r>
              <a:rPr lang="en-US" sz="4100" b="1" dirty="0">
                <a:latin typeface="+mn-lt"/>
              </a:rPr>
              <a:t> </a:t>
            </a:r>
            <a:r>
              <a:rPr lang="en-US" sz="4100" b="1" dirty="0" err="1">
                <a:latin typeface="+mn-lt"/>
              </a:rPr>
              <a:t>Sambandha</a:t>
            </a:r>
            <a:r>
              <a:rPr lang="en-US" sz="4100" b="1" dirty="0">
                <a:latin typeface="+mn-lt"/>
              </a:rPr>
              <a:t> </a:t>
            </a:r>
            <a:r>
              <a:rPr lang="en-US" sz="4100" b="1" dirty="0" err="1">
                <a:latin typeface="+mn-lt"/>
              </a:rPr>
              <a:t>Hamro</a:t>
            </a:r>
            <a:r>
              <a:rPr lang="en-US" sz="4100" b="1" dirty="0">
                <a:latin typeface="+mn-lt"/>
              </a:rPr>
              <a:t> </a:t>
            </a:r>
            <a:r>
              <a:rPr lang="en-US" sz="4100" b="1" dirty="0" err="1">
                <a:latin typeface="+mn-lt"/>
              </a:rPr>
              <a:t>Yo</a:t>
            </a:r>
            <a:br>
              <a:rPr lang="en-US" sz="4100" b="1" dirty="0">
                <a:latin typeface="+mn-lt"/>
              </a:rPr>
            </a:br>
            <a:r>
              <a:rPr lang="en-US" sz="4100" b="1" dirty="0" err="1">
                <a:latin typeface="+mn-lt"/>
              </a:rPr>
              <a:t>Sabai</a:t>
            </a:r>
            <a:r>
              <a:rPr lang="en-US" sz="4100" b="1" dirty="0">
                <a:latin typeface="+mn-lt"/>
              </a:rPr>
              <a:t> Vanda </a:t>
            </a:r>
            <a:r>
              <a:rPr lang="en-US" sz="4100" b="1" dirty="0" err="1">
                <a:latin typeface="+mn-lt"/>
              </a:rPr>
              <a:t>Mathi</a:t>
            </a:r>
            <a:r>
              <a:rPr lang="en-US" sz="4100" b="1" dirty="0">
                <a:latin typeface="+mn-lt"/>
              </a:rPr>
              <a:t> Cha )</a:t>
            </a:r>
            <a:br>
              <a:rPr lang="en-US" sz="4100" b="1" dirty="0">
                <a:latin typeface="+mn-lt"/>
              </a:rPr>
            </a:br>
            <a:r>
              <a:rPr lang="en-US" sz="4100" b="1" dirty="0">
                <a:latin typeface="+mn-lt"/>
              </a:rPr>
              <a:t>( </a:t>
            </a:r>
            <a:r>
              <a:rPr lang="ne-NP" sz="4100" b="1" dirty="0">
                <a:latin typeface="+mn-lt"/>
              </a:rPr>
              <a:t>जितेर सबै सम्बन्धलाई</a:t>
            </a:r>
            <a:r>
              <a:rPr lang="en-US" sz="4100" b="1" dirty="0">
                <a:latin typeface="+mn-lt"/>
              </a:rPr>
              <a:t>, </a:t>
            </a:r>
            <a:r>
              <a:rPr lang="ne-NP" sz="4100" b="1" dirty="0">
                <a:latin typeface="+mn-lt"/>
              </a:rPr>
              <a:t>भुलेर आफैलाई। )२</a:t>
            </a:r>
            <a:br>
              <a:rPr lang="en-US" sz="4100" b="1" dirty="0">
                <a:latin typeface="+mn-lt"/>
              </a:rPr>
            </a:br>
            <a:r>
              <a:rPr lang="en-US" sz="4100" b="1" dirty="0">
                <a:latin typeface="+mn-lt"/>
              </a:rPr>
              <a:t>(</a:t>
            </a:r>
            <a:r>
              <a:rPr lang="en-US" sz="4100" b="1" dirty="0" err="1">
                <a:latin typeface="+mn-lt"/>
              </a:rPr>
              <a:t>Jitaiyera</a:t>
            </a:r>
            <a:r>
              <a:rPr lang="en-US" sz="4100" b="1" dirty="0">
                <a:latin typeface="+mn-lt"/>
              </a:rPr>
              <a:t> </a:t>
            </a:r>
            <a:r>
              <a:rPr lang="en-US" sz="4100" b="1" dirty="0" err="1">
                <a:latin typeface="+mn-lt"/>
              </a:rPr>
              <a:t>Sabai</a:t>
            </a:r>
            <a:r>
              <a:rPr lang="en-US" sz="4100" b="1" dirty="0">
                <a:latin typeface="+mn-lt"/>
              </a:rPr>
              <a:t> </a:t>
            </a:r>
            <a:r>
              <a:rPr lang="en-US" sz="4100" b="1" dirty="0" err="1">
                <a:latin typeface="+mn-lt"/>
              </a:rPr>
              <a:t>Sambandhalai</a:t>
            </a:r>
            <a:r>
              <a:rPr lang="en-US" sz="4100" b="1" dirty="0">
                <a:latin typeface="+mn-lt"/>
              </a:rPr>
              <a:t> </a:t>
            </a:r>
            <a:r>
              <a:rPr lang="en-US" sz="4100" b="1" dirty="0" err="1">
                <a:latin typeface="+mn-lt"/>
              </a:rPr>
              <a:t>Bhuleyra</a:t>
            </a:r>
            <a:r>
              <a:rPr lang="en-US" sz="4100" b="1" dirty="0">
                <a:latin typeface="+mn-lt"/>
              </a:rPr>
              <a:t> </a:t>
            </a:r>
            <a:r>
              <a:rPr lang="en-US" sz="4100" b="1" dirty="0" err="1">
                <a:latin typeface="+mn-lt"/>
              </a:rPr>
              <a:t>Afailai</a:t>
            </a:r>
            <a:r>
              <a:rPr lang="en-US" sz="4100" b="1" dirty="0">
                <a:latin typeface="+mn-lt"/>
              </a:rPr>
              <a:t> )2</a:t>
            </a:r>
            <a:br>
              <a:rPr lang="en-US" sz="4100" b="1" dirty="0">
                <a:latin typeface="+mn-lt"/>
              </a:rPr>
            </a:br>
            <a:br>
              <a:rPr lang="en-US" sz="3500" b="1" dirty="0">
                <a:latin typeface="+mn-lt"/>
              </a:rPr>
            </a:br>
            <a:endParaRPr lang="en-US" sz="35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456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1DD727-24D1-254B-8CDB-89B40C1D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21661" cy="68580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 dirty="0">
                <a:latin typeface="+mn-lt"/>
              </a:rPr>
              <a:t>( </a:t>
            </a:r>
            <a:r>
              <a:rPr lang="ne-NP" sz="4500" b="1" dirty="0">
                <a:latin typeface="+mn-lt"/>
              </a:rPr>
              <a:t>कहिले नसिदिने यात्रा यो हाम्रो</a:t>
            </a:r>
            <a:r>
              <a:rPr lang="en-US" sz="4500" b="1" dirty="0">
                <a:latin typeface="+mn-lt"/>
              </a:rPr>
              <a:t>, </a:t>
            </a:r>
            <a:r>
              <a:rPr lang="ne-NP" sz="4500" b="1" dirty="0">
                <a:latin typeface="+mn-lt"/>
              </a:rPr>
              <a:t>सिदिन्न दैन अनन्तलाई। )२</a:t>
            </a:r>
            <a:br>
              <a:rPr lang="en-US" sz="4500" b="1" dirty="0">
                <a:latin typeface="+mn-lt"/>
              </a:rPr>
            </a:br>
            <a:r>
              <a:rPr lang="en-US" sz="4500" b="1" dirty="0">
                <a:latin typeface="+mn-lt"/>
              </a:rPr>
              <a:t>( </a:t>
            </a:r>
            <a:r>
              <a:rPr lang="en-US" sz="4500" b="1" dirty="0" err="1">
                <a:latin typeface="+mn-lt"/>
              </a:rPr>
              <a:t>Kahile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Nacidinay</a:t>
            </a:r>
            <a:r>
              <a:rPr lang="en-US" sz="4500" b="1" dirty="0">
                <a:latin typeface="+mn-lt"/>
              </a:rPr>
              <a:t> Yatra </a:t>
            </a:r>
            <a:r>
              <a:rPr lang="en-US" sz="4500" b="1" dirty="0" err="1">
                <a:latin typeface="+mn-lt"/>
              </a:rPr>
              <a:t>Yo</a:t>
            </a:r>
            <a:r>
              <a:rPr lang="en-US" sz="4500" b="1" dirty="0">
                <a:latin typeface="+mn-lt"/>
              </a:rPr>
              <a:t> Hamro </a:t>
            </a:r>
            <a:r>
              <a:rPr lang="en-US" sz="4500" b="1" dirty="0" err="1">
                <a:latin typeface="+mn-lt"/>
              </a:rPr>
              <a:t>Yo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Cidindaina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Anantalai</a:t>
            </a:r>
            <a:r>
              <a:rPr lang="en-US" sz="4500" b="1" dirty="0">
                <a:latin typeface="+mn-lt"/>
              </a:rPr>
              <a:t> )2</a:t>
            </a:r>
            <a:br>
              <a:rPr lang="en-US" sz="4500" b="1" dirty="0">
                <a:latin typeface="+mn-lt"/>
              </a:rPr>
            </a:br>
            <a:r>
              <a:rPr lang="en-US" sz="4500" b="1" dirty="0">
                <a:latin typeface="+mn-lt"/>
              </a:rPr>
              <a:t>( </a:t>
            </a:r>
            <a:r>
              <a:rPr lang="ne-NP" sz="4500" b="1" dirty="0">
                <a:latin typeface="+mn-lt"/>
              </a:rPr>
              <a:t>साटेर माया अनन्तलाई</a:t>
            </a:r>
            <a:r>
              <a:rPr lang="en-US" sz="4500" b="1" dirty="0">
                <a:latin typeface="+mn-lt"/>
              </a:rPr>
              <a:t>, </a:t>
            </a:r>
            <a:r>
              <a:rPr lang="ne-NP" sz="4500" b="1" dirty="0">
                <a:latin typeface="+mn-lt"/>
              </a:rPr>
              <a:t>नागेर सबै बिधिलाई।)२</a:t>
            </a:r>
            <a:br>
              <a:rPr lang="en-US" sz="4500" b="1" dirty="0">
                <a:latin typeface="+mn-lt"/>
              </a:rPr>
            </a:br>
            <a:r>
              <a:rPr lang="en-US" sz="4500" b="1" dirty="0">
                <a:latin typeface="+mn-lt"/>
              </a:rPr>
              <a:t>( </a:t>
            </a:r>
            <a:r>
              <a:rPr lang="en-US" sz="4500" b="1" dirty="0" err="1">
                <a:latin typeface="+mn-lt"/>
              </a:rPr>
              <a:t>Sataira</a:t>
            </a:r>
            <a:r>
              <a:rPr lang="en-US" sz="4500" b="1" dirty="0">
                <a:latin typeface="+mn-lt"/>
              </a:rPr>
              <a:t> Maya </a:t>
            </a:r>
            <a:r>
              <a:rPr lang="en-US" sz="4500" b="1" dirty="0" err="1">
                <a:latin typeface="+mn-lt"/>
              </a:rPr>
              <a:t>Anantalai</a:t>
            </a:r>
            <a:r>
              <a:rPr lang="en-US" sz="4500" b="1" dirty="0">
                <a:latin typeface="+mn-lt"/>
              </a:rPr>
              <a:t>, </a:t>
            </a:r>
            <a:r>
              <a:rPr lang="en-US" sz="4500" b="1" dirty="0" err="1">
                <a:latin typeface="+mn-lt"/>
              </a:rPr>
              <a:t>Nagaiyera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Sabai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Baedilai</a:t>
            </a:r>
            <a:r>
              <a:rPr lang="en-US" sz="4500" b="1" dirty="0">
                <a:latin typeface="+mn-lt"/>
              </a:rPr>
              <a:t>)2</a:t>
            </a:r>
            <a:endParaRPr lang="en-US" sz="45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995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1DD727-24D1-254B-8CDB-89B40C1D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078071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latin typeface="+mn-lt"/>
              </a:rPr>
              <a:t>( </a:t>
            </a:r>
            <a:r>
              <a:rPr lang="ne-NP" sz="4000" b="1" dirty="0">
                <a:latin typeface="+mn-lt"/>
              </a:rPr>
              <a:t>कहिले नछुटने हातलाई समाएर</a:t>
            </a:r>
            <a:r>
              <a:rPr lang="en-US" sz="4000" b="1" dirty="0">
                <a:latin typeface="+mn-lt"/>
              </a:rPr>
              <a:t>, </a:t>
            </a:r>
            <a:r>
              <a:rPr lang="ne-NP" sz="4000" b="1" dirty="0">
                <a:latin typeface="+mn-lt"/>
              </a:rPr>
              <a:t>हिंड्दै छ झरी घाममा।)२</a:t>
            </a:r>
            <a:br>
              <a:rPr lang="en-US" sz="4000" b="1" dirty="0">
                <a:latin typeface="+mn-lt"/>
              </a:rPr>
            </a:br>
            <a:r>
              <a:rPr lang="en-US" sz="4000" b="1" dirty="0">
                <a:latin typeface="+mn-lt"/>
              </a:rPr>
              <a:t>( </a:t>
            </a:r>
            <a:r>
              <a:rPr lang="en-US" sz="4000" b="1" dirty="0" err="1">
                <a:latin typeface="+mn-lt"/>
              </a:rPr>
              <a:t>Kahile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Nachutinay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Haatlai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Samaiyera</a:t>
            </a:r>
            <a:r>
              <a:rPr lang="en-US" sz="4000" b="1" dirty="0">
                <a:latin typeface="+mn-lt"/>
              </a:rPr>
              <a:t> </a:t>
            </a:r>
            <a:br>
              <a:rPr lang="en-US" sz="4000" b="1" dirty="0">
                <a:latin typeface="+mn-lt"/>
              </a:rPr>
            </a:br>
            <a:r>
              <a:rPr lang="en-US" sz="4000" b="1" dirty="0" err="1">
                <a:latin typeface="+mn-lt"/>
              </a:rPr>
              <a:t>Hedaichu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Jhari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Ghama</a:t>
            </a:r>
            <a:r>
              <a:rPr lang="en-US" sz="4000" b="1" dirty="0">
                <a:latin typeface="+mn-lt"/>
              </a:rPr>
              <a:t> )2</a:t>
            </a:r>
            <a:br>
              <a:rPr lang="en-US" sz="4000" b="1" dirty="0">
                <a:latin typeface="+mn-lt"/>
              </a:rPr>
            </a:br>
            <a:r>
              <a:rPr lang="en-US" sz="4000" b="1" dirty="0">
                <a:latin typeface="+mn-lt"/>
              </a:rPr>
              <a:t>( </a:t>
            </a:r>
            <a:r>
              <a:rPr lang="ne-NP" sz="4000" b="1" dirty="0">
                <a:latin typeface="+mn-lt"/>
              </a:rPr>
              <a:t>साटेर माया अनन्तलाई</a:t>
            </a:r>
            <a:r>
              <a:rPr lang="en-US" sz="4000" b="1" dirty="0">
                <a:latin typeface="+mn-lt"/>
              </a:rPr>
              <a:t>, </a:t>
            </a:r>
            <a:r>
              <a:rPr lang="ne-NP" sz="4000" b="1" dirty="0">
                <a:latin typeface="+mn-lt"/>
              </a:rPr>
              <a:t>भुलेर आफैलाई। )२</a:t>
            </a:r>
            <a:br>
              <a:rPr lang="en-US" sz="4000" b="1" dirty="0">
                <a:latin typeface="+mn-lt"/>
              </a:rPr>
            </a:br>
            <a:r>
              <a:rPr lang="en-US" sz="4000" b="1" dirty="0" err="1">
                <a:latin typeface="+mn-lt"/>
              </a:rPr>
              <a:t>Sataiyera</a:t>
            </a:r>
            <a:r>
              <a:rPr lang="en-US" sz="4000" b="1" dirty="0">
                <a:latin typeface="+mn-lt"/>
              </a:rPr>
              <a:t> Maya </a:t>
            </a:r>
            <a:r>
              <a:rPr lang="en-US" sz="4000" b="1" dirty="0" err="1">
                <a:latin typeface="+mn-lt"/>
              </a:rPr>
              <a:t>Anantalai</a:t>
            </a:r>
            <a:r>
              <a:rPr lang="en-US" sz="4000" b="1" dirty="0">
                <a:latin typeface="+mn-lt"/>
              </a:rPr>
              <a:t> </a:t>
            </a:r>
            <a:br>
              <a:rPr lang="en-US" sz="4000" b="1" dirty="0">
                <a:latin typeface="+mn-lt"/>
              </a:rPr>
            </a:br>
            <a:r>
              <a:rPr lang="en-US" sz="4000" b="1" dirty="0" err="1">
                <a:latin typeface="+mn-lt"/>
              </a:rPr>
              <a:t>Bhuleyera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Aafailai</a:t>
            </a:r>
            <a:r>
              <a:rPr lang="en-US" sz="4000" b="1" dirty="0">
                <a:latin typeface="+mn-lt"/>
              </a:rPr>
              <a:t> )2</a:t>
            </a:r>
            <a:endParaRPr lang="en-US" sz="45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401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141</Words>
  <Application>Microsoft Macintosh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  (कहिले नछुटने सम्बन्ध हाम्रो यो, सबै भन्दा माथि छ।)२ ( Kahile Nachutinay Sambandha Hamro Yo Sabai Vanda Mathi Cha ) ( जितेर सबै सम्बन्धलाई, भुलेर आफैलाई। )२ (Jitaiyera Sabai Sambandhalai Bhuleyra Afailai )2  </vt:lpstr>
      <vt:lpstr>( कहिले नसिदिने यात्रा यो हाम्रो, सिदिन्न दैन अनन्तलाई। )२ ( Kahile Nacidinay Yatra Yo Hamro Yo Cidindaina Anantalai )2 ( साटेर माया अनन्तलाई, नागेर सबै बिधिलाई।)२ ( Sataira Maya Anantalai, Nagaiyera Sabai Baedilai)2</vt:lpstr>
      <vt:lpstr>( कहिले नछुटने हातलाई समाएर, हिंड्दै छ झरी घाममा।)२ ( Kahile Nachutinay Haatlai Samaiyera  Hedaichu Jhari Ghama )2 ( साटेर माया अनन्तलाई, भुलेर आफैलाई। )२ Sataiyera Maya Anantalai  Bhuleyera Aafailai )2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 (कहिले नछुटने सम्बन्ध हाम्रो यो, सबै भन्दा माथि छ।)२ ( Kahile Nachutinay Sambandha Hamro Yo Sabai Vanda Mathi Cha ) ( जितेर सबै सम्बन्धलाई, भुलेर आफैलाई। )२ (Jitaiyera Sabai Sambandhalai Bhuleyra Afailai )2  </dc:title>
  <dc:creator>Bhuwan Basnet</dc:creator>
  <cp:lastModifiedBy>Bhuwan Basnet</cp:lastModifiedBy>
  <cp:revision>1</cp:revision>
  <dcterms:created xsi:type="dcterms:W3CDTF">2021-09-14T03:27:35Z</dcterms:created>
  <dcterms:modified xsi:type="dcterms:W3CDTF">2021-09-14T03:31:35Z</dcterms:modified>
</cp:coreProperties>
</file>