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7" r:id="rId2"/>
    <p:sldId id="29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57"/>
    <p:restoredTop sz="95755"/>
  </p:normalViewPr>
  <p:slideViewPr>
    <p:cSldViewPr snapToGrid="0" snapToObjects="1">
      <p:cViewPr varScale="1">
        <p:scale>
          <a:sx n="48" d="100"/>
          <a:sy n="48" d="100"/>
        </p:scale>
        <p:origin x="224" y="1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08090-687E-8548-9786-C55DB4E4AA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063CE8-2441-2C45-8A6B-5E5EE39B20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00C7B-54B8-3F4F-989A-51AE21B06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4DBB-AE74-3043-A35A-4917D8CF831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F7EEA-CF66-CE46-8BC4-3216612BC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289E8-EDFE-F24B-B2B0-50DC0C5E2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FBA48-E6CC-E242-93C4-773D68FBB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176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C3EAB-0CA9-DC42-A315-B9D545A64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A6D19-69EC-5540-826E-5C95E5281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C80D-12B7-F448-8E4C-2C06DD899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4DBB-AE74-3043-A35A-4917D8CF831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994C4-0965-3F40-98FA-32A341A88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C517C-567E-8F45-A0B5-CE4A66589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FBA48-E6CC-E242-93C4-773D68FBB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758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607CF-9159-F640-A8EA-F18D81035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D5E89-3CB2-714C-BBBA-200A3CDD5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4CAA62-79F4-6A4A-8837-044EA8340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4DBB-AE74-3043-A35A-4917D8CF831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1B0A5-1B0F-824D-AC99-42C6FCDE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6BCAD-4170-8C40-9080-48D0F5D52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FBA48-E6CC-E242-93C4-773D68FBB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611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4737D-65DB-B849-9B05-2169C56C4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B6FD3-1691-244E-8920-BC18203883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4F0AB4-BDE3-0740-8388-F4A76D918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D44CFE-7A1A-2949-B7D3-71B60BBEC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4DBB-AE74-3043-A35A-4917D8CF831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8B3137-D7BB-0E48-A72F-E4A33DDFD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81209-7DF3-D349-9464-ED1356CF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FBA48-E6CC-E242-93C4-773D68FBB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441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3C98E-E46A-FF42-8438-4297773D0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1162F-1903-0145-9AEB-3D6E382D7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46DCC4-509D-4140-B1E5-308697F93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443307-5137-054B-B1DF-A4A50F2166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87DDCB-270D-6544-8668-5353EAACBC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6EB31D-60B5-414A-A6DC-FF6CC1568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4DBB-AE74-3043-A35A-4917D8CF831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867E2A-D2F9-1C41-8ACD-A53F127A8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10DC90-DB87-6C42-8480-61BEFE27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FBA48-E6CC-E242-93C4-773D68FBB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590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C94A2-2339-2A43-830E-743021270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622937-458D-8E48-97F8-7EBCD0F5E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4DBB-AE74-3043-A35A-4917D8CF831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A346C-47F1-8C45-96EF-3F9360819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05CF0-63B2-874C-AED1-8E233F11E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FBA48-E6CC-E242-93C4-773D68FBB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66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3559AB-AEA2-E841-81E3-2643C9CB1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4DBB-AE74-3043-A35A-4917D8CF831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55A074-720D-8342-89F6-2A1A6D46F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E5DB7-C5CE-5B4B-B903-4AD36E8B1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FBA48-E6CC-E242-93C4-773D68FBB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80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552F0-9B81-4A43-B367-1214A9F04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5B0EB-B02D-6A4A-9371-4BADF269EA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A9050-9C66-4441-8642-5A7960556D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69121B-A1FB-AF4D-83DB-D588DE568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4DBB-AE74-3043-A35A-4917D8CF831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4EDFCE-34B9-6E42-A062-E050FD75C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4AE5B9-5AA5-8C47-86D0-BAB29149C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FBA48-E6CC-E242-93C4-773D68FBB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92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58FE4-66EE-F641-AB29-341ACF83C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E47C37-B722-7B4E-B2EB-9C22BB842A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55178-FF60-3A4A-BFF3-742767AAA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60B474-327E-5442-AB40-E9EE80D23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4DBB-AE74-3043-A35A-4917D8CF831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F6C27-258E-754C-8AC6-4D1EB1304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7A9852-FD72-7D46-AFF3-B41609842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FBA48-E6CC-E242-93C4-773D68FBB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22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D7BCF-5F17-B146-A7CA-73CC9BEEB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52CCEA-3B71-7347-9FC2-63F831C00E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854FA1-AB66-C947-A6D0-56D0544E7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4DBB-AE74-3043-A35A-4917D8CF831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88708-B68E-A245-A9D3-EF75EF27E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791DE-FB1D-2649-B5FC-4124C02DC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FBA48-E6CC-E242-93C4-773D68FBB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990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05FD4A-D38F-2545-8FBF-199946D2AF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D63ECE-B1FC-E746-A9F3-05F87A83F8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BDA0E4-49BE-A348-8298-2D178F057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4DBB-AE74-3043-A35A-4917D8CF831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D02BC-FE87-A741-8B08-B6D385999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8B1F3-EC13-8945-A36D-57384CE5F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FBA48-E6CC-E242-93C4-773D68FBB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955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17D6D4-7640-CF40-B3BC-3468C1F80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B2879-1B6F-C049-B3D5-FF5A1770E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A786E-F617-114A-8718-8764097BB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E4DBB-AE74-3043-A35A-4917D8CF8319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E724-C832-F74E-9382-CCA66C4F52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952C2-C828-8B41-B434-C154E8EB47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FBA48-E6CC-E242-93C4-773D68FBB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83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937EB4-859E-5E4A-9B9E-CFEBD34D4119}"/>
              </a:ext>
            </a:extLst>
          </p:cNvPr>
          <p:cNvSpPr/>
          <p:nvPr/>
        </p:nvSpPr>
        <p:spPr>
          <a:xfrm>
            <a:off x="576775" y="272437"/>
            <a:ext cx="1193878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4800" b="1" dirty="0"/>
              <a:t>कस्को खवरमा विश्‍वास गर्ने ?</a:t>
            </a:r>
            <a:endParaRPr lang="en-US" sz="4800" b="1" dirty="0"/>
          </a:p>
          <a:p>
            <a:r>
              <a:rPr lang="en-US" sz="4800" b="1" dirty="0" err="1"/>
              <a:t>Kasko</a:t>
            </a:r>
            <a:r>
              <a:rPr lang="en-US" sz="4800" b="1" dirty="0"/>
              <a:t> Khabar Ma </a:t>
            </a:r>
            <a:r>
              <a:rPr lang="en-US" sz="4800" b="1" dirty="0" err="1"/>
              <a:t>Bishwaas</a:t>
            </a:r>
            <a:r>
              <a:rPr lang="en-US" sz="4800" b="1" dirty="0"/>
              <a:t> </a:t>
            </a:r>
            <a:r>
              <a:rPr lang="en-US" sz="4800" b="1" dirty="0" err="1"/>
              <a:t>Garne</a:t>
            </a:r>
            <a:r>
              <a:rPr lang="en-US" sz="4800" b="1" dirty="0"/>
              <a:t> ?</a:t>
            </a:r>
          </a:p>
          <a:p>
            <a:br>
              <a:rPr lang="hi-IN" sz="4800" b="1" dirty="0"/>
            </a:br>
            <a:r>
              <a:rPr lang="hi-IN" sz="4800" b="1" dirty="0"/>
              <a:t>(विश्‍वास गर्ने प्रभुको खवरमा) ३</a:t>
            </a:r>
            <a:endParaRPr lang="en-US" sz="4800" b="1" dirty="0"/>
          </a:p>
          <a:p>
            <a:r>
              <a:rPr lang="en-US" sz="4800" b="1" dirty="0"/>
              <a:t>(</a:t>
            </a:r>
            <a:r>
              <a:rPr lang="en-US" sz="4800" b="1" dirty="0" err="1"/>
              <a:t>Bishwas</a:t>
            </a:r>
            <a:r>
              <a:rPr lang="en-US" sz="4800" b="1" dirty="0"/>
              <a:t> </a:t>
            </a:r>
            <a:r>
              <a:rPr lang="en-US" sz="4800" b="1" dirty="0" err="1"/>
              <a:t>Garne</a:t>
            </a:r>
            <a:r>
              <a:rPr lang="en-US" sz="4800" b="1" dirty="0"/>
              <a:t> </a:t>
            </a:r>
            <a:r>
              <a:rPr lang="en-US" sz="4800" b="1" dirty="0" err="1"/>
              <a:t>Prabhuko</a:t>
            </a:r>
            <a:r>
              <a:rPr lang="en-US" sz="4800" b="1" dirty="0"/>
              <a:t> </a:t>
            </a:r>
            <a:r>
              <a:rPr lang="en-US" sz="4800" b="1" dirty="0" err="1"/>
              <a:t>Khabarmaa</a:t>
            </a:r>
            <a:r>
              <a:rPr lang="en-US" sz="4800" b="1" dirty="0"/>
              <a:t>) </a:t>
            </a:r>
            <a:r>
              <a:rPr lang="en-US" sz="4800" b="1" i="1" dirty="0"/>
              <a:t>3</a:t>
            </a:r>
            <a:br>
              <a:rPr lang="hi-IN" sz="4800" b="1" dirty="0"/>
            </a:br>
            <a:endParaRPr lang="en-US" sz="4800" b="1" dirty="0"/>
          </a:p>
          <a:p>
            <a:r>
              <a:rPr lang="hi-IN" sz="4800" b="1" dirty="0"/>
              <a:t>उहाँको खवरमा चंगाइ छु</a:t>
            </a:r>
            <a:endParaRPr lang="en-US" sz="4800" b="1" dirty="0"/>
          </a:p>
          <a:p>
            <a:r>
              <a:rPr lang="en-US" sz="4800" b="1" dirty="0" err="1"/>
              <a:t>Uhaanko</a:t>
            </a:r>
            <a:r>
              <a:rPr lang="en-US" sz="4800" b="1" dirty="0"/>
              <a:t> </a:t>
            </a:r>
            <a:r>
              <a:rPr lang="en-US" sz="4800" b="1" dirty="0" err="1"/>
              <a:t>Khabarma</a:t>
            </a:r>
            <a:r>
              <a:rPr lang="en-US" sz="4800" b="1" dirty="0"/>
              <a:t> </a:t>
            </a:r>
            <a:r>
              <a:rPr lang="en-US" sz="4800" b="1" dirty="0" err="1"/>
              <a:t>Changai</a:t>
            </a:r>
            <a:r>
              <a:rPr lang="en-US" sz="4800" b="1" dirty="0"/>
              <a:t> Chu</a:t>
            </a:r>
          </a:p>
        </p:txBody>
      </p:sp>
    </p:spTree>
    <p:extLst>
      <p:ext uri="{BB962C8B-B14F-4D97-AF65-F5344CB8AC3E}">
        <p14:creationId xmlns:p14="http://schemas.microsoft.com/office/powerpoint/2010/main" val="1756767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083F60B-DB6A-FC4B-A3A2-C5FC152E83E6}"/>
              </a:ext>
            </a:extLst>
          </p:cNvPr>
          <p:cNvSpPr/>
          <p:nvPr/>
        </p:nvSpPr>
        <p:spPr>
          <a:xfrm>
            <a:off x="0" y="238509"/>
            <a:ext cx="12191999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hi-IN" dirty="0"/>
            </a:br>
            <a:r>
              <a:rPr lang="hi-IN" sz="4400" b="1" dirty="0"/>
              <a:t>उहाँको खवरमा भरिएको छु</a:t>
            </a:r>
            <a:endParaRPr lang="en-US" sz="4400" b="1" dirty="0"/>
          </a:p>
          <a:p>
            <a:pPr algn="ctr"/>
            <a:r>
              <a:rPr lang="en-US" sz="4400" b="1" dirty="0" err="1"/>
              <a:t>Uhaanko</a:t>
            </a:r>
            <a:r>
              <a:rPr lang="en-US" sz="4400" b="1" dirty="0"/>
              <a:t> </a:t>
            </a:r>
            <a:r>
              <a:rPr lang="en-US" sz="4400" b="1" dirty="0" err="1"/>
              <a:t>Khabarma</a:t>
            </a:r>
            <a:r>
              <a:rPr lang="en-US" sz="4400" b="1" dirty="0"/>
              <a:t> </a:t>
            </a:r>
            <a:r>
              <a:rPr lang="en-US" sz="4400" b="1" dirty="0" err="1"/>
              <a:t>Bhariyeko</a:t>
            </a:r>
            <a:r>
              <a:rPr lang="en-US" sz="4400" b="1" dirty="0"/>
              <a:t> Chu</a:t>
            </a:r>
          </a:p>
          <a:p>
            <a:pPr algn="ctr"/>
            <a:br>
              <a:rPr lang="hi-IN" sz="4400" dirty="0"/>
            </a:br>
            <a:r>
              <a:rPr lang="hi-IN" sz="4400" b="1" dirty="0"/>
              <a:t>उहाँको खवरमा स्वतन्त्र छु</a:t>
            </a:r>
            <a:endParaRPr lang="en-US" sz="4400" b="1" dirty="0"/>
          </a:p>
          <a:p>
            <a:pPr algn="ctr"/>
            <a:r>
              <a:rPr lang="en-US" sz="4400" b="1" dirty="0" err="1"/>
              <a:t>Uhaanko</a:t>
            </a:r>
            <a:r>
              <a:rPr lang="en-US" sz="4400" b="1" dirty="0"/>
              <a:t> </a:t>
            </a:r>
            <a:r>
              <a:rPr lang="en-US" sz="4400" b="1" dirty="0" err="1"/>
              <a:t>Khabarma</a:t>
            </a:r>
            <a:r>
              <a:rPr lang="en-US" sz="4400" b="1" dirty="0"/>
              <a:t> Swatantra Chu</a:t>
            </a:r>
          </a:p>
          <a:p>
            <a:pPr algn="ctr"/>
            <a:br>
              <a:rPr lang="hi-IN" sz="4400" dirty="0"/>
            </a:br>
            <a:r>
              <a:rPr lang="hi-IN" sz="4400" b="1" dirty="0"/>
              <a:t>उहाँको खवरमा विजय छु</a:t>
            </a:r>
            <a:endParaRPr lang="en-US" sz="4400" b="1" dirty="0">
              <a:solidFill>
                <a:srgbClr val="FFFFFF"/>
              </a:solidFill>
              <a:latin typeface="Kokila" panose="020B0604020202020204" pitchFamily="34" charset="0"/>
            </a:endParaRPr>
          </a:p>
          <a:p>
            <a:pPr algn="ctr"/>
            <a:r>
              <a:rPr lang="en-US" sz="4400" b="1" dirty="0" err="1"/>
              <a:t>Uhaanko</a:t>
            </a:r>
            <a:r>
              <a:rPr lang="en-US" sz="4400" b="1" dirty="0"/>
              <a:t> </a:t>
            </a:r>
            <a:r>
              <a:rPr lang="en-US" sz="4400" b="1" dirty="0" err="1"/>
              <a:t>Khabarma</a:t>
            </a:r>
            <a:r>
              <a:rPr lang="en-US" sz="4400" b="1" dirty="0"/>
              <a:t> Bijay Chu </a:t>
            </a:r>
            <a:r>
              <a:rPr lang="hi-IN" sz="4400" b="1" dirty="0">
                <a:solidFill>
                  <a:srgbClr val="FFFFFF"/>
                </a:solidFill>
                <a:latin typeface="Kokila" panose="020B0604020202020204" pitchFamily="34" charset="0"/>
              </a:rPr>
              <a:t> </a:t>
            </a:r>
            <a:br>
              <a:rPr lang="hi-IN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190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63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Kokila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3</cp:revision>
  <dcterms:created xsi:type="dcterms:W3CDTF">2021-09-11T18:52:40Z</dcterms:created>
  <dcterms:modified xsi:type="dcterms:W3CDTF">2021-09-11T18:58:09Z</dcterms:modified>
</cp:coreProperties>
</file>