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/>
    <p:restoredTop sz="95755"/>
  </p:normalViewPr>
  <p:slideViewPr>
    <p:cSldViewPr snapToGrid="0" snapToObjects="1">
      <p:cViewPr varScale="1">
        <p:scale>
          <a:sx n="47" d="100"/>
          <a:sy n="47" d="100"/>
        </p:scale>
        <p:origin x="216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D357-A09C-C54D-A97F-235633C7A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E9A03-357F-B048-9EC5-38A519799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C8BDF-12F1-3F49-9F04-D91310F89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C6540-2C27-A046-83E7-2A74ECCC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67255-D6CC-684F-845F-E07910F1B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77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F2315-4072-5B44-9CCA-D354FB91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69FC-09F8-8F4C-836D-4A0FDD2AA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005F7-286C-D841-A458-C2CFC0FE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6D6F1-ED59-B246-8847-26435CC38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220B6-B260-6A40-8746-9C4B8380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4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BEE79-1470-9045-AE55-2E04B42A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ADFE9-6012-7049-8F82-B206A07B5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B6AEA-986B-7A4E-857B-CF83FCFA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4647-475B-274D-A4FA-2D7945DD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C18F5-561C-724E-A4EA-7265B43E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8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AE32D-799F-6A4E-90EE-5EC75663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2C466-BEB0-0745-8F04-5D7608010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96926-8E44-974C-A831-3857E2AEE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6740F-FD36-EB4F-BEAF-FC31EA9A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8347C-574B-7647-BF18-A2318E23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C5C4D-D136-934C-A622-F75353AEF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9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BD4C-E4F9-254A-8ED1-FF1F9D3C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7F60D-6B08-8F4D-AEEF-2D73FE0F1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3FFA4-B038-814E-A5FA-1201540CB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F95112-AEA8-F640-AE1F-96C0687F1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8CBBA3-1FD1-2442-99AC-0BEA5B229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5B6F1D-10FE-9641-B681-A4466ABC3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EFE18-2FFC-EA4D-9BB8-E021801B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140F0B-5910-F146-85C3-6ACB55A0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6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FA12-87D4-9C43-8EE6-40514351C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4672B-D8FA-F04F-90CA-651E3E9D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C95979-2466-854C-A541-F19AA9C7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60BF2-A620-3147-B89A-4060B08E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7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93571-878D-A24D-BC98-CD6C67BCE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81245-27DB-7841-8896-A20F5532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F4A16-7F09-5F46-B52F-1E701A6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7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150B-A5E9-CF45-B6A6-B3300D7D7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A6366-626B-9443-88B2-EFF5DA61A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5856B-BAB5-254F-BAC9-6C138A0EB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4B662-2C7C-7A48-9444-76F86F60C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E0862-0CF1-C143-8DED-A6FF3064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373CA-D942-8746-9ABF-CF5C9F28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5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23C2-3707-F94A-9A34-E41217EB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DD05CE-315E-7346-AB39-F0EC6811F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7ECAD-0AC9-8946-805C-AC4B0B7B1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8627A-113E-EC45-A38A-11AA5CF4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1682D-68B5-9B4A-8BAF-A678FE52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01D7E-82BB-3B45-9236-5AD644969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1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5E54F-1049-A149-8FC1-4F65B881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C1580-9BCD-F54D-AF55-574F5130E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A11E0-6BBB-9348-AACD-3DB6C1E7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D370D-3C83-3745-99C3-2FE7482F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2204A-F89A-7B4A-95C1-E9BFEB9C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38F825-F94B-B740-BBA2-A5A4F01A84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38863-ED77-A74D-9083-B09D4DBBF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7DBF8-AD6C-7D46-A0EE-32E0DA9AA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F41BA-D339-A148-AE7E-11D54C6DD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FEA21-7F0A-F248-AD27-3BEAA39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8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BBDA86-3231-3546-A74E-23998F46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F3030-2196-504F-83D9-6404B63D5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CFEF1-37CB-E245-8B74-EDB857900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12826-E2B5-9948-98D7-88F81AA1E48B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43D29-CC9C-D043-BCFC-562621C44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B4906-11F2-464A-A511-6A7C91ADF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D3977-AE41-A74B-BEC6-ED40ED9C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3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9297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 </a:t>
            </a:r>
            <a:r>
              <a:rPr lang="en-US" sz="3500" b="1" dirty="0">
                <a:latin typeface="+mn-lt"/>
              </a:rPr>
              <a:t>[ ( </a:t>
            </a:r>
            <a:r>
              <a:rPr lang="ne-NP" sz="3500" b="1" dirty="0">
                <a:latin typeface="+mn-lt"/>
              </a:rPr>
              <a:t>कति महान परमेश्वर )३</a:t>
            </a:r>
            <a:r>
              <a:rPr lang="en-US" sz="3500" b="1" dirty="0">
                <a:latin typeface="+mn-lt"/>
              </a:rPr>
              <a:t>, </a:t>
            </a:r>
            <a:r>
              <a:rPr lang="ne-NP" sz="3500" b="1" dirty="0">
                <a:latin typeface="+mn-lt"/>
              </a:rPr>
              <a:t>जसको सेवा गर्छौ ]२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</a:rPr>
              <a:t>{ ( Kati Mahan </a:t>
            </a:r>
            <a:r>
              <a:rPr lang="en-US" sz="3500" b="1" dirty="0" err="1">
                <a:latin typeface="+mn-lt"/>
              </a:rPr>
              <a:t>Parmeshwor</a:t>
            </a:r>
            <a:r>
              <a:rPr lang="en-US" sz="3500" b="1" dirty="0">
                <a:latin typeface="+mn-lt"/>
              </a:rPr>
              <a:t> ) 3, </a:t>
            </a:r>
            <a:r>
              <a:rPr lang="en-US" sz="3500" b="1" dirty="0" err="1">
                <a:latin typeface="+mn-lt"/>
              </a:rPr>
              <a:t>Jasko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Sewa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Garchaw</a:t>
            </a:r>
            <a:r>
              <a:rPr lang="en-US" sz="3500" b="1" dirty="0">
                <a:latin typeface="+mn-lt"/>
              </a:rPr>
              <a:t> Hami } 2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</a:rPr>
              <a:t>[ ( </a:t>
            </a:r>
            <a:r>
              <a:rPr lang="ne-NP" sz="3500" b="1" dirty="0">
                <a:latin typeface="+mn-lt"/>
              </a:rPr>
              <a:t>आउ उफ्रउ नाचै गाउ हामी )३</a:t>
            </a:r>
            <a:r>
              <a:rPr lang="en-US" sz="3500" b="1" dirty="0">
                <a:latin typeface="+mn-lt"/>
              </a:rPr>
              <a:t>, </a:t>
            </a:r>
            <a:r>
              <a:rPr lang="ne-NP" sz="3500" b="1" dirty="0">
                <a:latin typeface="+mn-lt"/>
              </a:rPr>
              <a:t>जसको सेवा गर्छौ ]२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</a:rPr>
              <a:t>( Ahau </a:t>
            </a:r>
            <a:r>
              <a:rPr lang="en-US" sz="3500" b="1" dirty="0" err="1">
                <a:latin typeface="+mn-lt"/>
              </a:rPr>
              <a:t>Ufrau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Nachaou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Gaou</a:t>
            </a:r>
            <a:r>
              <a:rPr lang="en-US" sz="3500" b="1" dirty="0">
                <a:latin typeface="+mn-lt"/>
              </a:rPr>
              <a:t> Hami )3, </a:t>
            </a:r>
            <a:r>
              <a:rPr lang="en-US" sz="3500" b="1" dirty="0" err="1">
                <a:latin typeface="+mn-lt"/>
              </a:rPr>
              <a:t>Jasko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Sewa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Garchaw</a:t>
            </a:r>
            <a:r>
              <a:rPr lang="en-US" sz="3500" b="1" dirty="0">
                <a:latin typeface="+mn-lt"/>
              </a:rPr>
              <a:t> Hami)2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</a:rPr>
              <a:t>[ (</a:t>
            </a:r>
            <a:r>
              <a:rPr lang="ne-NP" sz="3500" b="1" dirty="0">
                <a:latin typeface="+mn-lt"/>
              </a:rPr>
              <a:t>आउ ताली बजाउ हामी )३</a:t>
            </a:r>
            <a:r>
              <a:rPr lang="en-US" sz="3500" b="1" dirty="0">
                <a:latin typeface="+mn-lt"/>
              </a:rPr>
              <a:t>, </a:t>
            </a:r>
            <a:r>
              <a:rPr lang="ne-NP" sz="3500" b="1" dirty="0">
                <a:latin typeface="+mn-lt"/>
              </a:rPr>
              <a:t>जसको सेवा गर्छौ ]२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</a:rPr>
              <a:t>( Ahau Thali </a:t>
            </a:r>
            <a:r>
              <a:rPr lang="en-US" sz="3500" b="1" dirty="0" err="1">
                <a:latin typeface="+mn-lt"/>
              </a:rPr>
              <a:t>Bajaou</a:t>
            </a:r>
            <a:r>
              <a:rPr lang="en-US" sz="3500" b="1" dirty="0">
                <a:latin typeface="+mn-lt"/>
              </a:rPr>
              <a:t> Hami )3, </a:t>
            </a:r>
            <a:r>
              <a:rPr lang="en-US" sz="3500" b="1" dirty="0" err="1">
                <a:latin typeface="+mn-lt"/>
              </a:rPr>
              <a:t>Jasko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Sewa</a:t>
            </a:r>
            <a:r>
              <a:rPr lang="en-US" sz="3500" b="1" dirty="0">
                <a:latin typeface="+mn-lt"/>
              </a:rPr>
              <a:t> </a:t>
            </a:r>
            <a:r>
              <a:rPr lang="en-US" sz="3500" b="1" dirty="0" err="1">
                <a:latin typeface="+mn-lt"/>
              </a:rPr>
              <a:t>Garchaw</a:t>
            </a:r>
            <a:r>
              <a:rPr lang="en-US" sz="3500" b="1" dirty="0">
                <a:latin typeface="+mn-lt"/>
              </a:rPr>
              <a:t> Hami)2</a:t>
            </a:r>
            <a:endParaRPr lang="en-US" sz="3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4042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 [ ( कति महान परमेश्वर )३, जसको सेवा गर्छौ ]२ { ( Kati Mahan Parmeshwor ) 3, Jasko Sewa Garchaw Hami } 2 [ ( आउ उफ्रउ नाचै गाउ हामी )३, जसको सेवा गर्छौ ]२ ( Ahau Ufrau Nachaou Gaou Hami )3, Jasko Sewa Garchaw Hami)2 [ (आउ ताली बजाउ हामी )३, जसको सेवा गर्छौ ]२ ( Ahau Thali Bajaou Hami )3, Jasko Sewa Garchaw Hami)2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[ ( कति महान परमेश्वर )३, जसको सेवा गर्छौ ]२ { ( Kati Mahan Parmeshwor ) 3, Jasko Sewa Garchaw Hami } 2 [ ( आउ उफ्रउ नाचै गाउ हामी )३, जसको सेवा गर्छौ ]२ ( Ahau Ufrau Nachaou Gaou Hami )3, Jasko Sewa Garchaw Hami)2 [ (आउ ताली बजाउ हामी )३, जसको सेवा गर्छौ ]२ ( Ahau Thali Bajaou Hami )3, Jasko Sewa Garchaw Hami)2</dc:title>
  <dc:creator>Bhuwan Basnet</dc:creator>
  <cp:lastModifiedBy>Bhuwan Basnet</cp:lastModifiedBy>
  <cp:revision>1</cp:revision>
  <dcterms:created xsi:type="dcterms:W3CDTF">2021-09-14T02:25:00Z</dcterms:created>
  <dcterms:modified xsi:type="dcterms:W3CDTF">2021-09-14T02:26:43Z</dcterms:modified>
</cp:coreProperties>
</file>