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6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404"/>
    <p:restoredTop sz="95755"/>
  </p:normalViewPr>
  <p:slideViewPr>
    <p:cSldViewPr snapToGrid="0" snapToObjects="1">
      <p:cViewPr varScale="1">
        <p:scale>
          <a:sx n="96" d="100"/>
          <a:sy n="96" d="100"/>
        </p:scale>
        <p:origin x="2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E27C3-642F-DC49-9DEF-8EF12429FD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BD407B-D526-E845-AD33-6C89AEA46D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69C61-7C9C-8245-85AC-F571426A1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F58B-C23A-AB41-A353-FE3E98F5880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415BF-337E-554F-BC4C-E581FAF03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DFCC7-3561-4742-8B1A-14F587AD7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5D24-F518-034E-BA8F-F843E6F8E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296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6FCA9-DBE3-3540-B624-ED7794CC0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75075-A94F-8C44-9494-9C664CE13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D5DC5-EB83-594D-B328-F155CEB71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F58B-C23A-AB41-A353-FE3E98F5880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C4A12-8929-7F4A-A597-6339038BA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BC4CD-0D9E-AE4F-9318-70B341ECD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5D24-F518-034E-BA8F-F843E6F8E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2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16467-8DCC-5A4C-93A2-2AA3A2949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D47FE4-2CD2-FC4F-83F1-F6CCC3A59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E556A3-72D1-4F41-892A-A0FD4FB6D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F58B-C23A-AB41-A353-FE3E98F5880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70230-9009-6E41-9F32-640E3732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8474D-D33C-9B46-90F5-9A853151A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5D24-F518-034E-BA8F-F843E6F8E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191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6E346-C1C3-FB48-915F-C16CC344D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D322C-E01C-5642-A07F-338CEEC94F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B04576-67CA-5440-9355-369E49443D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B938A9-31A7-BE42-8FF8-23AF262BE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F58B-C23A-AB41-A353-FE3E98F5880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C47C6C-6F79-DC44-B6C6-6F4B9799E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75E9C9-6177-D541-A719-ACB4DE0A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5D24-F518-034E-BA8F-F843E6F8E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99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14E41-E2D1-EA4C-8640-D499E29D4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DFB1C2-8B7E-A046-8625-0C00C51D4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E49751-53D1-E440-9947-061C5AE80D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1AB7DD-2022-1F40-8E5F-A9530FD1F5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040116-CDF6-0046-9C2A-85E341E66C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F09C46-FAA1-1B4E-9489-F1A0C1B62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F58B-C23A-AB41-A353-FE3E98F5880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696974-284F-9146-B61C-43C87574D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035EC2-DAB9-2744-A10E-B50112B43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5D24-F518-034E-BA8F-F843E6F8E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409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85DF2-CFCF-954B-979C-25A93F3EE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218CE1-ECC8-A74A-8E82-825D7A763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F58B-C23A-AB41-A353-FE3E98F5880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A35FBB-B138-024F-87B6-F43E96A48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39928-6F27-E749-B61A-082C06B0D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5D24-F518-034E-BA8F-F843E6F8E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50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91A9C6-B069-E545-A7C3-3E69847C8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F58B-C23A-AB41-A353-FE3E98F5880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2D2C63-76C8-E345-B16C-53C39640F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3DF013-B306-3F48-A023-B856EF020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5D24-F518-034E-BA8F-F843E6F8E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46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8CAD4-DD39-DC47-BDC5-9F5D9C0C7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60F3F-9240-FB47-8DBA-226B90EA3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25E30-D3A6-9E40-9E5F-16D6CDDD27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FA1672-CA18-B54F-81C9-6966C7116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F58B-C23A-AB41-A353-FE3E98F5880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A20D5E-2D2F-1D4D-A68E-A63DDD4AA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C59B0D-D75A-8F4F-85BB-230E941C5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5D24-F518-034E-BA8F-F843E6F8E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97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706A5-304F-1A4B-9EF4-B065A08D3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6FAA30-8BB9-2040-ABA8-B3B993E35B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C0C91-FBA9-134B-884B-3E744D0B3A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8D542-4425-4242-A145-AB8486A05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F58B-C23A-AB41-A353-FE3E98F5880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86B616-941E-F94E-8178-76EA52FA2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BA2BA3-B901-0449-9A78-3CB4E62F9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5D24-F518-034E-BA8F-F843E6F8E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984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67AC6-2BFA-AE47-99F1-8C888D62A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B20759-A299-B44F-A2C0-5F4BB96279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41911-5D04-6045-A9C4-A7AFACF5F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F58B-C23A-AB41-A353-FE3E98F5880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9BF41-29F8-2240-9DED-D08A9B28A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74C84-12AA-4D44-BB9A-93A20E81F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5D24-F518-034E-BA8F-F843E6F8E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53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0791DD-B9DD-6349-93D8-277D18368D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FAE36C-7ED3-4440-AEE2-4D459C8826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FC0BC-63DE-6A45-A68F-53F2ED36D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FF58B-C23A-AB41-A353-FE3E98F5880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01DF9-BDD1-A54B-B779-BFCF81929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4D38C-5241-CA4B-8214-DAB7370EE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45D24-F518-034E-BA8F-F843E6F8E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83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D11684-9982-E840-85A5-516BCABF7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150595-6B6E-DA4F-BB70-F29D074CD0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8D649-37B7-2546-A771-E753516125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FF58B-C23A-AB41-A353-FE3E98F5880B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0AADB-886B-5342-8F61-3DE4E7454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73A53-653D-A345-8985-6829B9580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45D24-F518-034E-BA8F-F843E6F8E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96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973819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18346"/>
            <a:ext cx="12191435" cy="6853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 </a:t>
            </a:r>
            <a:r>
              <a:rPr lang="ne-NP" sz="3800" b="1" dirty="0">
                <a:solidFill>
                  <a:schemeClr val="bg1"/>
                </a:solidFill>
              </a:rPr>
              <a:t>कति मिठो नाउँ छ प्रभु तिम्रो</a:t>
            </a:r>
            <a:r>
              <a:rPr lang="en-US" sz="3800" b="1" dirty="0">
                <a:solidFill>
                  <a:schemeClr val="bg1"/>
                </a:solidFill>
              </a:rPr>
              <a:t>, </a:t>
            </a:r>
            <a:r>
              <a:rPr lang="ne-NP" sz="3800" b="1" dirty="0">
                <a:solidFill>
                  <a:schemeClr val="bg1"/>
                </a:solidFill>
              </a:rPr>
              <a:t>हजारौ बार पुकारी रहौ जस्तो</a:t>
            </a:r>
            <a:endParaRPr lang="en-US" sz="38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800" b="1" dirty="0">
                <a:solidFill>
                  <a:schemeClr val="bg1"/>
                </a:solidFill>
              </a:rPr>
              <a:t>Kati </a:t>
            </a:r>
            <a:r>
              <a:rPr lang="en-US" sz="3800" b="1" dirty="0" err="1">
                <a:solidFill>
                  <a:schemeClr val="bg1"/>
                </a:solidFill>
              </a:rPr>
              <a:t>Mitho</a:t>
            </a:r>
            <a:r>
              <a:rPr lang="en-US" sz="3800" b="1" dirty="0">
                <a:solidFill>
                  <a:schemeClr val="bg1"/>
                </a:solidFill>
              </a:rPr>
              <a:t> </a:t>
            </a:r>
            <a:r>
              <a:rPr lang="en-US" sz="3800" b="1" dirty="0" err="1">
                <a:solidFill>
                  <a:schemeClr val="bg1"/>
                </a:solidFill>
              </a:rPr>
              <a:t>Naau</a:t>
            </a:r>
            <a:r>
              <a:rPr lang="en-US" sz="3800" b="1" dirty="0">
                <a:solidFill>
                  <a:schemeClr val="bg1"/>
                </a:solidFill>
              </a:rPr>
              <a:t> Cha Prabhu </a:t>
            </a:r>
            <a:r>
              <a:rPr lang="en-US" sz="3800" b="1" dirty="0" err="1">
                <a:solidFill>
                  <a:schemeClr val="bg1"/>
                </a:solidFill>
              </a:rPr>
              <a:t>Timro</a:t>
            </a:r>
            <a:r>
              <a:rPr lang="en-US" sz="3800" b="1" dirty="0">
                <a:solidFill>
                  <a:schemeClr val="bg1"/>
                </a:solidFill>
              </a:rPr>
              <a:t>, </a:t>
            </a:r>
            <a:r>
              <a:rPr lang="en-US" sz="3800" b="1" dirty="0" err="1">
                <a:solidFill>
                  <a:schemeClr val="bg1"/>
                </a:solidFill>
              </a:rPr>
              <a:t>Hajarau</a:t>
            </a:r>
            <a:r>
              <a:rPr lang="en-US" sz="3800" b="1" dirty="0">
                <a:solidFill>
                  <a:schemeClr val="bg1"/>
                </a:solidFill>
              </a:rPr>
              <a:t> </a:t>
            </a:r>
            <a:r>
              <a:rPr lang="en-US" sz="3800" b="1" dirty="0" err="1">
                <a:solidFill>
                  <a:schemeClr val="bg1"/>
                </a:solidFill>
              </a:rPr>
              <a:t>Baar</a:t>
            </a:r>
            <a:r>
              <a:rPr lang="en-US" sz="3800" b="1" dirty="0">
                <a:solidFill>
                  <a:schemeClr val="bg1"/>
                </a:solidFill>
              </a:rPr>
              <a:t> </a:t>
            </a:r>
            <a:r>
              <a:rPr lang="en-US" sz="3800" b="1" dirty="0" err="1">
                <a:solidFill>
                  <a:schemeClr val="bg1"/>
                </a:solidFill>
              </a:rPr>
              <a:t>Pukari</a:t>
            </a:r>
            <a:r>
              <a:rPr lang="en-US" sz="3800" b="1" dirty="0">
                <a:solidFill>
                  <a:schemeClr val="bg1"/>
                </a:solidFill>
              </a:rPr>
              <a:t> </a:t>
            </a:r>
            <a:r>
              <a:rPr lang="en-US" sz="3800" b="1" dirty="0" err="1">
                <a:solidFill>
                  <a:schemeClr val="bg1"/>
                </a:solidFill>
              </a:rPr>
              <a:t>Rahau</a:t>
            </a:r>
            <a:r>
              <a:rPr lang="en-US" sz="3800" b="1" dirty="0">
                <a:solidFill>
                  <a:schemeClr val="bg1"/>
                </a:solidFill>
              </a:rPr>
              <a:t> </a:t>
            </a:r>
            <a:r>
              <a:rPr lang="en-US" sz="3800" b="1" dirty="0" err="1">
                <a:solidFill>
                  <a:schemeClr val="bg1"/>
                </a:solidFill>
              </a:rPr>
              <a:t>Jasto</a:t>
            </a:r>
            <a:r>
              <a:rPr lang="en-US" sz="3800" b="1" dirty="0">
                <a:solidFill>
                  <a:schemeClr val="bg1"/>
                </a:solidFill>
              </a:rPr>
              <a:t>  </a:t>
            </a:r>
          </a:p>
          <a:p>
            <a:pPr algn="ctr">
              <a:lnSpc>
                <a:spcPct val="150000"/>
              </a:lnSpc>
            </a:pPr>
            <a:r>
              <a:rPr lang="ne-NP" sz="3800" b="1" dirty="0">
                <a:solidFill>
                  <a:schemeClr val="bg1"/>
                </a:solidFill>
              </a:rPr>
              <a:t>तिम्रो नाउ कति शान्ति</a:t>
            </a:r>
            <a:r>
              <a:rPr lang="en-US" sz="3800" b="1" dirty="0">
                <a:solidFill>
                  <a:schemeClr val="bg1"/>
                </a:solidFill>
              </a:rPr>
              <a:t>, </a:t>
            </a:r>
            <a:r>
              <a:rPr lang="ne-NP" sz="3800" b="1" dirty="0">
                <a:solidFill>
                  <a:schemeClr val="bg1"/>
                </a:solidFill>
              </a:rPr>
              <a:t>सबै आधी शान्त हुन्छ</a:t>
            </a:r>
            <a:r>
              <a:rPr lang="en-US" sz="3800" b="1" dirty="0">
                <a:solidFill>
                  <a:schemeClr val="bg1"/>
                </a:solidFill>
              </a:rPr>
              <a:t>, </a:t>
            </a:r>
            <a:r>
              <a:rPr lang="ne-NP" sz="3800" b="1" dirty="0">
                <a:solidFill>
                  <a:schemeClr val="bg1"/>
                </a:solidFill>
              </a:rPr>
              <a:t>म शान्त हुन्छु।</a:t>
            </a:r>
            <a:endParaRPr lang="en-US" sz="38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800" b="1" dirty="0" err="1">
                <a:solidFill>
                  <a:schemeClr val="bg1"/>
                </a:solidFill>
              </a:rPr>
              <a:t>Timro</a:t>
            </a:r>
            <a:r>
              <a:rPr lang="en-US" sz="3800" b="1" dirty="0">
                <a:solidFill>
                  <a:schemeClr val="bg1"/>
                </a:solidFill>
              </a:rPr>
              <a:t> </a:t>
            </a:r>
            <a:r>
              <a:rPr lang="en-US" sz="3800" b="1" dirty="0" err="1">
                <a:solidFill>
                  <a:schemeClr val="bg1"/>
                </a:solidFill>
              </a:rPr>
              <a:t>Naau</a:t>
            </a:r>
            <a:r>
              <a:rPr lang="en-US" sz="3800" b="1" dirty="0">
                <a:solidFill>
                  <a:schemeClr val="bg1"/>
                </a:solidFill>
              </a:rPr>
              <a:t> Kati Shanta, </a:t>
            </a:r>
            <a:r>
              <a:rPr lang="en-US" sz="3800" b="1" dirty="0" err="1">
                <a:solidFill>
                  <a:schemeClr val="bg1"/>
                </a:solidFill>
              </a:rPr>
              <a:t>Sabai</a:t>
            </a:r>
            <a:r>
              <a:rPr lang="en-US" sz="3800" b="1" dirty="0">
                <a:solidFill>
                  <a:schemeClr val="bg1"/>
                </a:solidFill>
              </a:rPr>
              <a:t> Adhi Shanta </a:t>
            </a:r>
            <a:r>
              <a:rPr lang="en-US" sz="3800" b="1" dirty="0" err="1">
                <a:solidFill>
                  <a:schemeClr val="bg1"/>
                </a:solidFill>
              </a:rPr>
              <a:t>Huncha</a:t>
            </a:r>
            <a:r>
              <a:rPr lang="en-US" sz="3800" b="1" dirty="0">
                <a:solidFill>
                  <a:schemeClr val="bg1"/>
                </a:solidFill>
              </a:rPr>
              <a:t>, Ma Shanta </a:t>
            </a:r>
            <a:r>
              <a:rPr lang="en-US" sz="3800" b="1" dirty="0" err="1">
                <a:solidFill>
                  <a:schemeClr val="bg1"/>
                </a:solidFill>
              </a:rPr>
              <a:t>Hunchu</a:t>
            </a:r>
            <a:endParaRPr lang="en-US" sz="38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57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2021-09-03T18:59:07Z</dcterms:created>
  <dcterms:modified xsi:type="dcterms:W3CDTF">2021-11-01T16:43:54Z</dcterms:modified>
</cp:coreProperties>
</file>