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4" r:id="rId2"/>
    <p:sldId id="35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55"/>
    <p:restoredTop sz="95755"/>
  </p:normalViewPr>
  <p:slideViewPr>
    <p:cSldViewPr snapToGrid="0" snapToObjects="1">
      <p:cViewPr varScale="1">
        <p:scale>
          <a:sx n="104" d="100"/>
          <a:sy n="104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F645A-FE14-404F-A32A-20F94F137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107D1C-DE6D-8C4B-98B0-A1592A3C5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89979-24EA-374E-8EE1-AAE9CF474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2FB36-1815-9747-A52D-8A0888A55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1C653-F7A6-9844-B6CC-80D8E9DA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5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00708-216F-0848-A10C-13D15FACF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08B38-CBA5-0243-AB1A-5CAFAFC8F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C801B-96E0-5B46-9D3D-BDECFB57E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F2A8F-DC5A-AB47-B41E-2FF54090C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0788B-5CFF-7F41-B5D7-A7827C09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21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4D2F5-6E9C-8A45-A6D4-F5DFDD9F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DDC97-26E1-974B-A9D3-717683BC4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E4FBA-BFF8-1F47-91C1-F4D632E50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BA46E-9968-604C-9081-67576E582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B171F-56AF-9849-B768-BF6D939B0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5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D6BA4-265E-8B44-9618-C4BD2A17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B7059-8632-2A44-9DAE-4305F32E56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9320E-9B9A-CE4B-8BC1-44651EB02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17520-9178-B343-A11A-A4102E19E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EC280-289D-954C-A4DE-92FDF075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931A5-91E2-F04F-A193-5DDBC1D7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90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6A3E8-20F7-034F-B731-732D6CAF6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E2708-B46C-9042-9EF7-5EB21A957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D8BFD-73FA-704F-8BD5-ED62C718D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21658-A7B1-E942-9042-BC8F73ACF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526771-4C0D-F548-B1C2-E9B7AE549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399DDC-7204-0647-9F3B-854826AC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84A4BF-51B1-E845-AF0C-75C5C137B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1DC887-6DF0-FE43-B0E4-EEAC2A8D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7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9C10-65E4-7D49-8861-172F9E430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FA0B4C-CEDD-A94D-8E15-0FF512F77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7DBF9-4219-964C-8D24-4B79F6C91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C146D-F32D-5449-9F9D-1817429BD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3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3FB9AD-C31C-7E44-B2E7-2707BAB59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8B42DC-1E15-AA4F-8543-4D4E060F3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72D4-660E-AB40-BB3D-B5BACC1A2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15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F8023-421C-CF45-A18E-4A191515A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7A3F9-E0B2-8940-9838-7061B01E9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8EF07-5327-7A49-95B3-7BA7226D0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09AF1-A270-304A-A3C6-C7BDF5F09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7341F-562E-D448-B206-3FAB150A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D166D-FEB0-AA4E-997D-660784D04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0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40F68-7BE2-9847-84B7-923E3ABA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3828B7-83A5-BD43-A351-3FB47C5DA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0682C-EC5D-F34F-94A3-0EEA85E12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82300-6EDE-FF47-BE72-0088DF0F6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00AFA1-EB58-454E-A243-C3842E964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56F15-C3EC-0B42-B3E6-9C2DAFA8A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46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8CCC6-2D16-854F-A1BF-3DE0945E0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7DAF49-F8C6-4540-A744-D16FDB050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D16B7-638B-3D43-A9CE-9EA6F27FA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CACB7-C988-D247-BD61-B1177594F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A5214-1794-7040-8472-ECFBE1676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5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8E04F9-0121-4A44-9011-DE7AB1278C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11F500-22C4-1C4B-A719-73D8734E7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8F4CC-10F2-0442-83DA-74890F5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6A9F9-3B96-1F48-8924-9EC677FB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2C80E-F9AF-044A-91BE-6AEA48BC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9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FA0EA-8B0F-904C-8C09-DB3688E9D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A3561-42D9-6142-BEC0-9D4CD4831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84E0B-A6E4-F84F-82BA-7596735602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82F50-B68F-2042-83AF-5FE25DB6837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60B4B-B584-9A44-A88D-D3DD02F4C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CFE59-2681-534A-B506-0283423334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CD3C3-8E90-2740-B71E-FEF515FC7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1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3200" b="1" dirty="0"/>
              <a:t>खुशी-खुशी मनाऔँ, खुशी-खुशी मनाऔँ (२)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 err="1"/>
              <a:t>Khusi</a:t>
            </a:r>
            <a:r>
              <a:rPr lang="en-US" sz="3200" b="1" dirty="0"/>
              <a:t> </a:t>
            </a:r>
            <a:r>
              <a:rPr lang="en-US" sz="3200" b="1" dirty="0" err="1"/>
              <a:t>Khusi</a:t>
            </a:r>
            <a:r>
              <a:rPr lang="en-US" sz="3200" b="1" dirty="0"/>
              <a:t> </a:t>
            </a:r>
            <a:r>
              <a:rPr lang="en-US" sz="3200" b="1" dirty="0" err="1"/>
              <a:t>Manau</a:t>
            </a:r>
            <a:r>
              <a:rPr lang="en-US" sz="3200" b="1" dirty="0"/>
              <a:t>, </a:t>
            </a:r>
            <a:r>
              <a:rPr lang="en-US" sz="3200" b="1" dirty="0" err="1"/>
              <a:t>Khusi</a:t>
            </a:r>
            <a:r>
              <a:rPr lang="en-US" sz="3200" b="1" dirty="0"/>
              <a:t> </a:t>
            </a:r>
            <a:r>
              <a:rPr lang="en-US" sz="3200" b="1" dirty="0" err="1"/>
              <a:t>Khusi</a:t>
            </a:r>
            <a:r>
              <a:rPr lang="en-US" sz="3200" b="1" dirty="0"/>
              <a:t> </a:t>
            </a:r>
            <a:r>
              <a:rPr lang="en-US" sz="3200" b="1" dirty="0" err="1"/>
              <a:t>Manau</a:t>
            </a:r>
            <a:r>
              <a:rPr lang="hi-IN" sz="3200" b="1" dirty="0"/>
              <a:t> 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200" b="1" dirty="0"/>
              <a:t>भन-भन, प्रभु येशू ख्रीष्टको जय (२)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 err="1"/>
              <a:t>Vhana</a:t>
            </a:r>
            <a:r>
              <a:rPr lang="en-US" sz="3200" b="1" dirty="0"/>
              <a:t> </a:t>
            </a:r>
            <a:r>
              <a:rPr lang="en-US" sz="3200" b="1" dirty="0" err="1"/>
              <a:t>Vhana</a:t>
            </a:r>
            <a:r>
              <a:rPr lang="en-US" sz="3200" b="1" dirty="0"/>
              <a:t>, Prabhu 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Christko</a:t>
            </a:r>
            <a:r>
              <a:rPr lang="en-US" sz="3200" b="1" dirty="0"/>
              <a:t> Jay</a:t>
            </a:r>
            <a:r>
              <a:rPr lang="hi-IN" sz="3200" b="1" dirty="0"/>
              <a:t> 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200" b="1" dirty="0"/>
              <a:t>मेरोलागि आए, मेरोलागि जिए (२) 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/>
              <a:t>Mero </a:t>
            </a:r>
            <a:r>
              <a:rPr lang="en-US" sz="3200" b="1" dirty="0" err="1"/>
              <a:t>Lagi</a:t>
            </a:r>
            <a:r>
              <a:rPr lang="en-US" sz="3200" b="1" dirty="0"/>
              <a:t> </a:t>
            </a:r>
            <a:r>
              <a:rPr lang="en-US" sz="3200" b="1" dirty="0" err="1"/>
              <a:t>Ahye</a:t>
            </a:r>
            <a:r>
              <a:rPr lang="en-US" sz="3200" b="1" dirty="0"/>
              <a:t>, Mero </a:t>
            </a:r>
            <a:r>
              <a:rPr lang="en-US" sz="3200" b="1" dirty="0" err="1"/>
              <a:t>Lagi</a:t>
            </a:r>
            <a:r>
              <a:rPr lang="en-US" sz="3200" b="1" dirty="0"/>
              <a:t> </a:t>
            </a:r>
            <a:r>
              <a:rPr lang="en-US" sz="3200" b="1" dirty="0" err="1"/>
              <a:t>Jiye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200" b="1" dirty="0"/>
              <a:t>मेरोलागि येशूले दुःख उठाए (२)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/>
              <a:t>Mero </a:t>
            </a:r>
            <a:r>
              <a:rPr lang="en-US" sz="3200" b="1" dirty="0" err="1"/>
              <a:t>Lagi</a:t>
            </a:r>
            <a:r>
              <a:rPr lang="en-US" sz="3200" b="1" dirty="0"/>
              <a:t> </a:t>
            </a:r>
            <a:r>
              <a:rPr lang="en-US" sz="3200" b="1" dirty="0" err="1"/>
              <a:t>Yeshuley</a:t>
            </a:r>
            <a:r>
              <a:rPr lang="en-US" sz="3200" b="1" dirty="0"/>
              <a:t> </a:t>
            </a:r>
            <a:r>
              <a:rPr lang="en-US" sz="3200" b="1" dirty="0" err="1"/>
              <a:t>Dhuka</a:t>
            </a:r>
            <a:r>
              <a:rPr lang="en-US" sz="3200" b="1" dirty="0"/>
              <a:t> </a:t>
            </a:r>
            <a:r>
              <a:rPr lang="en-US" sz="3200" b="1" dirty="0" err="1"/>
              <a:t>Uhtaye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62786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1"/>
            <a:ext cx="12192000" cy="6297763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3200" b="1" dirty="0"/>
              <a:t>मेरोलागि मारिएथे, मेरोलागि गाडिएथे (२)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/>
              <a:t>Mero </a:t>
            </a:r>
            <a:r>
              <a:rPr lang="en-US" sz="3200" b="1" dirty="0" err="1"/>
              <a:t>Lagi</a:t>
            </a:r>
            <a:r>
              <a:rPr lang="en-US" sz="3200" b="1" dirty="0"/>
              <a:t> </a:t>
            </a:r>
            <a:r>
              <a:rPr lang="en-US" sz="3200" b="1" dirty="0" err="1"/>
              <a:t>Marethye</a:t>
            </a:r>
            <a:r>
              <a:rPr lang="en-US" sz="3200" b="1" dirty="0"/>
              <a:t>, Mero </a:t>
            </a:r>
            <a:r>
              <a:rPr lang="en-US" sz="3200" b="1" dirty="0" err="1"/>
              <a:t>Lagi</a:t>
            </a:r>
            <a:r>
              <a:rPr lang="en-US" sz="3200" b="1" dirty="0"/>
              <a:t> </a:t>
            </a:r>
            <a:r>
              <a:rPr lang="en-US" sz="3200" b="1" dirty="0" err="1"/>
              <a:t>Ghadaethye</a:t>
            </a:r>
            <a:r>
              <a:rPr lang="hi-IN" sz="3200" b="1" dirty="0"/>
              <a:t> 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3200" b="1" dirty="0"/>
              <a:t>मेरोलागि बौरी उठे, मेरो हुन्‌ येशू म येशूको हुँ, हामी येशूका हौँ ।</a:t>
            </a:r>
            <a:endParaRPr lang="en-US" sz="3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/>
              <a:t>Mero </a:t>
            </a:r>
            <a:r>
              <a:rPr lang="en-US" sz="3200" b="1" dirty="0" err="1"/>
              <a:t>Lagi</a:t>
            </a:r>
            <a:r>
              <a:rPr lang="en-US" sz="3200" b="1" dirty="0"/>
              <a:t> </a:t>
            </a:r>
            <a:r>
              <a:rPr lang="en-US" sz="3200" b="1" dirty="0" err="1"/>
              <a:t>Bauri</a:t>
            </a:r>
            <a:r>
              <a:rPr lang="en-US" sz="3200" b="1" dirty="0"/>
              <a:t> </a:t>
            </a:r>
            <a:r>
              <a:rPr lang="en-US" sz="3200" b="1" dirty="0" err="1"/>
              <a:t>Uthnai</a:t>
            </a:r>
            <a:r>
              <a:rPr lang="en-US" sz="3200" b="1" dirty="0"/>
              <a:t> </a:t>
            </a:r>
            <a:r>
              <a:rPr lang="en-US" sz="3200" b="1" dirty="0" err="1"/>
              <a:t>Mera</a:t>
            </a:r>
            <a:r>
              <a:rPr lang="en-US" sz="3200" b="1" dirty="0"/>
              <a:t> Hun </a:t>
            </a:r>
            <a:r>
              <a:rPr lang="en-US" sz="3200" b="1" dirty="0" err="1"/>
              <a:t>Yeshu</a:t>
            </a:r>
            <a:r>
              <a:rPr lang="en-US" sz="3200" b="1" dirty="0"/>
              <a:t>, Ma </a:t>
            </a:r>
            <a:r>
              <a:rPr lang="en-US" sz="3200" b="1" dirty="0" err="1"/>
              <a:t>Yeshuko</a:t>
            </a:r>
            <a:r>
              <a:rPr lang="en-US" sz="3200" b="1" dirty="0"/>
              <a:t> Hu, Hami </a:t>
            </a:r>
            <a:r>
              <a:rPr lang="en-US" sz="3200" b="1" dirty="0" err="1"/>
              <a:t>Yeshuka</a:t>
            </a:r>
            <a:r>
              <a:rPr lang="en-US" sz="3200" b="1" dirty="0"/>
              <a:t> Hu</a:t>
            </a:r>
            <a:r>
              <a:rPr lang="hi-IN" sz="3200" b="1" dirty="0"/>
              <a:t>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37942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103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2021-09-14T02:39:40Z</dcterms:created>
  <dcterms:modified xsi:type="dcterms:W3CDTF">2021-09-14T02:44:28Z</dcterms:modified>
</cp:coreProperties>
</file>