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03"/>
    <p:restoredTop sz="95775"/>
  </p:normalViewPr>
  <p:slideViewPr>
    <p:cSldViewPr snapToGrid="0" snapToObjects="1">
      <p:cViewPr varScale="1">
        <p:scale>
          <a:sx n="53" d="100"/>
          <a:sy n="53" d="100"/>
        </p:scale>
        <p:origin x="176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00807-643A-324D-8CB6-937B35EFC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A0A04-3A25-8040-A514-6BD4B0091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D9D70-0061-3944-BA4F-2BCBD09CA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FCBDB-33AD-854B-8804-A706E4966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A6079-18B0-014A-83DB-1E828B41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16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200C5-0887-BA4F-8E2A-939C6B37A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58AC8-425A-8243-98FE-1B20E0415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DB410-962B-F047-A159-0F54D2024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68427-FF05-CC4C-9042-36C1C541F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B19C7-FE39-B048-8B2D-8115AF215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63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F507E-FBCE-E043-A7DE-32F32B0E2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59ECB-6700-1848-9898-234F598CC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BA7D6-BD79-014C-BEF8-21168C554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4AA83-958D-C545-A44B-E854DD65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1EFA6-AACF-8B44-BC09-FEFEE9A11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7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AF549-6274-8742-B5D6-1C1E1F452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986FF-A8A1-0D4F-8D03-225CD8985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0A980-E228-884B-B6F7-9CB3441B0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AC9A-17A3-EF45-B988-D5F62EBA5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DDB4AD-1FAF-014A-8A1F-F23A9A1B7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B7EA-4EEB-044C-BD84-FDE0DD01F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42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F77C-9C46-074E-A0D8-5E42EB6E4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575BA-99BB-004D-AFAC-4149E4838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57B09-8DEE-134D-8B80-A7DE88A87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C6CB5-8B03-5F4D-B008-30119A0D05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E0B0B-9E10-BA41-99D6-27D17C14C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21B8B8-31C6-B84F-AAB2-B93216B2C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C5D116-0F7C-6441-9DFA-471E3E4FE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0AFB69-BF38-CF4D-A596-368BCE01D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95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57926-8574-E442-8AF1-39779A28A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2A8F9B-D3B0-2446-B42B-DECD0E322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FA158B-11CC-294A-B536-41C2DBAF9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A2AD93-00CC-CA4F-839B-5C47EFE09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55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20B3A1-C344-194A-BF16-23B4EC48E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4B577-8E70-4346-8EC1-74BDE1F72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82A59-2D65-514E-A8F4-EA6765FB2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0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5B632-096B-3045-9D71-58AF71F7A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EC66B-430F-3841-8833-724720C3D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CD616-3C12-8943-B738-7DAF8E311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BCE97-BB50-214A-9D36-D72B56AED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018940-B435-E348-99F3-2C65B4D9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42FE8-43E4-E14B-BE31-7651CE488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1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8A285-8B96-104B-B30C-86584D892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AFEE6B-1F9E-B840-B8DA-9C6761254E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67442-275F-A842-AFA6-E7771D064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283B4-A67F-A443-9636-8E95F29D2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945D63-8297-C14F-ABC9-F2A34229E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81683E-5A0A-2F4C-87DD-5A84FB49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2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5201B-0BA7-7541-91D2-60E6E9CC4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4ACC8-C1BF-E243-94D7-060739574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DB4A0-69C7-7A4E-8BE8-5E48206DA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88A21-6D46-5143-B650-1F7374732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89C09-2DD8-5346-B5B8-ECCF916E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960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A30886-DDE6-C643-BDB5-E2BB024DF6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BE1959-A51B-4D47-BD84-5DBAD7153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B9D95-2581-264C-AB6B-76EDA1874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DF51B-BD94-004F-9756-F6C10EAC3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B12AA-17F8-6442-8145-A9D8978D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97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C0052A-AD71-F844-9E2F-79A310E49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33009-C602-5E4C-907A-9588829E0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197D9-C40D-0F4D-B297-17002A5858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319D9-58A3-4148-865C-E00E4A1F520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A4930-4A2C-A748-B49C-7BF4FE64A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7A6AB-B104-8D45-AA74-187190C6C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2069D-9A53-3349-804D-82EBB652D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28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27A24A-C1AC-A24C-9767-5796ABC10949}"/>
              </a:ext>
            </a:extLst>
          </p:cNvPr>
          <p:cNvSpPr txBox="1"/>
          <p:nvPr/>
        </p:nvSpPr>
        <p:spPr>
          <a:xfrm>
            <a:off x="179727" y="-101582"/>
            <a:ext cx="11830929" cy="625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 </a:t>
            </a:r>
            <a:r>
              <a:rPr lang="ne-NP" sz="3000" b="1" dirty="0"/>
              <a:t>कोहि छैन कोहि छैन हृदयले तपाईं भैं चाहेको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Kohi</a:t>
            </a:r>
            <a:r>
              <a:rPr lang="en-US" sz="3000" b="1" dirty="0"/>
              <a:t> </a:t>
            </a:r>
            <a:r>
              <a:rPr lang="en-US" sz="3000" b="1" dirty="0" err="1"/>
              <a:t>Chaina</a:t>
            </a:r>
            <a:r>
              <a:rPr lang="en-US" sz="3000" b="1" dirty="0"/>
              <a:t>)4, </a:t>
            </a:r>
            <a:r>
              <a:rPr lang="en-US" sz="3000" b="1" dirty="0" err="1"/>
              <a:t>Hridyale</a:t>
            </a:r>
            <a:r>
              <a:rPr lang="en-US" sz="3000" b="1" dirty="0"/>
              <a:t> </a:t>
            </a:r>
            <a:r>
              <a:rPr lang="en-US" sz="3000" b="1" dirty="0" err="1"/>
              <a:t>Tapai</a:t>
            </a:r>
            <a:r>
              <a:rPr lang="en-US" sz="3000" b="1" dirty="0"/>
              <a:t> </a:t>
            </a:r>
            <a:r>
              <a:rPr lang="en-US" sz="3000" b="1" dirty="0" err="1"/>
              <a:t>Jhai</a:t>
            </a:r>
            <a:r>
              <a:rPr lang="en-US" sz="3000" b="1" dirty="0"/>
              <a:t> </a:t>
            </a:r>
            <a:r>
              <a:rPr lang="en-US" sz="3000" b="1" dirty="0" err="1"/>
              <a:t>Payeko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ne-NP" sz="3000" b="1" dirty="0"/>
              <a:t>यो हृदयले तपाईं भैं चाहेको</a:t>
            </a:r>
            <a:r>
              <a:rPr lang="en-US" sz="3000" b="1" dirty="0"/>
              <a:t> </a:t>
            </a:r>
            <a:r>
              <a:rPr lang="en-US" sz="3000" b="1" dirty="0" err="1"/>
              <a:t>Yo</a:t>
            </a:r>
            <a:r>
              <a:rPr lang="en-US" sz="3000" b="1" dirty="0"/>
              <a:t> </a:t>
            </a:r>
            <a:r>
              <a:rPr lang="en-US" sz="3000" b="1" dirty="0" err="1"/>
              <a:t>Hridyale</a:t>
            </a:r>
            <a:r>
              <a:rPr lang="en-US" sz="3000" b="1" dirty="0"/>
              <a:t> </a:t>
            </a:r>
            <a:r>
              <a:rPr lang="en-US" sz="3000" b="1" dirty="0" err="1"/>
              <a:t>Tapai</a:t>
            </a:r>
            <a:r>
              <a:rPr lang="en-US" sz="3000" b="1" dirty="0"/>
              <a:t> </a:t>
            </a:r>
            <a:r>
              <a:rPr lang="en-US" sz="3000" b="1" dirty="0" err="1"/>
              <a:t>Jhai</a:t>
            </a:r>
            <a:r>
              <a:rPr lang="en-US" sz="3000" b="1" dirty="0"/>
              <a:t> </a:t>
            </a:r>
            <a:r>
              <a:rPr lang="en-US" sz="3000" b="1" dirty="0" err="1"/>
              <a:t>Payeko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ne-NP" sz="3000" b="1" dirty="0"/>
              <a:t>अब त बाँच्न पनि सक्दिनम तपाईं विना (२)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Ahva</a:t>
            </a:r>
            <a:r>
              <a:rPr lang="en-US" sz="3000" b="1" dirty="0"/>
              <a:t> </a:t>
            </a:r>
            <a:r>
              <a:rPr lang="en-US" sz="3000" b="1" dirty="0" err="1"/>
              <a:t>Tah</a:t>
            </a:r>
            <a:r>
              <a:rPr lang="en-US" sz="3000" b="1" dirty="0"/>
              <a:t>, </a:t>
            </a:r>
            <a:r>
              <a:rPr lang="en-US" sz="3000" b="1" dirty="0" err="1"/>
              <a:t>Bachna</a:t>
            </a:r>
            <a:r>
              <a:rPr lang="en-US" sz="3000" b="1" dirty="0"/>
              <a:t> </a:t>
            </a:r>
            <a:r>
              <a:rPr lang="en-US" sz="3000" b="1" dirty="0" err="1"/>
              <a:t>Pani</a:t>
            </a:r>
            <a:r>
              <a:rPr lang="en-US" sz="3000" b="1" dirty="0"/>
              <a:t> </a:t>
            </a:r>
            <a:r>
              <a:rPr lang="en-US" sz="3000" b="1" dirty="0" err="1"/>
              <a:t>Sakdinama</a:t>
            </a:r>
            <a:r>
              <a:rPr lang="en-US" sz="3000" b="1" dirty="0"/>
              <a:t> </a:t>
            </a:r>
            <a:r>
              <a:rPr lang="en-US" sz="3000" b="1" dirty="0" err="1"/>
              <a:t>Tapai</a:t>
            </a:r>
            <a:r>
              <a:rPr lang="en-US" sz="3000" b="1" dirty="0"/>
              <a:t> </a:t>
            </a:r>
            <a:r>
              <a:rPr lang="en-US" sz="3000" b="1" dirty="0" err="1"/>
              <a:t>Binaa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पल पल मलाई येशू चाहिन्छ</a:t>
            </a:r>
            <a:r>
              <a:rPr lang="en-US" sz="3000" b="1" dirty="0"/>
              <a:t>  (Pal Pal </a:t>
            </a:r>
            <a:r>
              <a:rPr lang="en-US" sz="3000" b="1" dirty="0" err="1"/>
              <a:t>Malai</a:t>
            </a:r>
            <a:r>
              <a:rPr lang="en-US" sz="3000" b="1" dirty="0"/>
              <a:t> </a:t>
            </a:r>
            <a:r>
              <a:rPr lang="en-US" sz="3000" b="1" dirty="0" err="1"/>
              <a:t>Yeshu</a:t>
            </a:r>
            <a:r>
              <a:rPr lang="en-US" sz="3000" b="1" dirty="0"/>
              <a:t> </a:t>
            </a:r>
            <a:r>
              <a:rPr lang="en-US" sz="3000" b="1" dirty="0" err="1"/>
              <a:t>Chahincha</a:t>
            </a:r>
            <a:r>
              <a:rPr lang="en-US" sz="30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हर क्षण मलाई येशू चाहिन्छ  </a:t>
            </a:r>
            <a:r>
              <a:rPr lang="en-US" sz="3000" b="1" dirty="0" err="1"/>
              <a:t>Harchad</a:t>
            </a:r>
            <a:r>
              <a:rPr lang="en-US" sz="3000" b="1" dirty="0"/>
              <a:t> </a:t>
            </a:r>
            <a:r>
              <a:rPr lang="en-US" sz="3000" b="1" dirty="0" err="1"/>
              <a:t>Malai</a:t>
            </a:r>
            <a:r>
              <a:rPr lang="en-US" sz="3000" b="1" dirty="0"/>
              <a:t> </a:t>
            </a:r>
            <a:r>
              <a:rPr lang="en-US" sz="3000" b="1" dirty="0" err="1"/>
              <a:t>Yeshu</a:t>
            </a:r>
            <a:r>
              <a:rPr lang="en-US" sz="3000" b="1" dirty="0"/>
              <a:t> </a:t>
            </a:r>
            <a:r>
              <a:rPr lang="en-US" sz="3000" b="1" dirty="0" err="1"/>
              <a:t>Chahincha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Kohi</a:t>
            </a:r>
            <a:r>
              <a:rPr lang="en-US" sz="3000" b="1" dirty="0"/>
              <a:t> </a:t>
            </a:r>
            <a:r>
              <a:rPr lang="en-US" sz="3000" b="1" dirty="0" err="1"/>
              <a:t>Chaina</a:t>
            </a:r>
            <a:r>
              <a:rPr lang="en-US" sz="3000" b="1" dirty="0"/>
              <a:t>)3, </a:t>
            </a:r>
            <a:r>
              <a:rPr lang="en-US" sz="3000" b="1" dirty="0" err="1"/>
              <a:t>Hridyale</a:t>
            </a:r>
            <a:r>
              <a:rPr lang="en-US" sz="3000" b="1" dirty="0"/>
              <a:t>....</a:t>
            </a:r>
          </a:p>
          <a:p>
            <a:pPr algn="ctr">
              <a:lnSpc>
                <a:spcPct val="150000"/>
              </a:lnSpc>
            </a:pP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517822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2021-09-06T02:29:50Z</dcterms:created>
  <dcterms:modified xsi:type="dcterms:W3CDTF">2021-09-06T02:30:42Z</dcterms:modified>
</cp:coreProperties>
</file>