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3" r:id="rId2"/>
    <p:sldId id="39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129"/>
    <p:restoredTop sz="95775"/>
  </p:normalViewPr>
  <p:slideViewPr>
    <p:cSldViewPr snapToGrid="0" snapToObjects="1">
      <p:cViewPr varScale="1">
        <p:scale>
          <a:sx n="52" d="100"/>
          <a:sy n="52" d="100"/>
        </p:scale>
        <p:origin x="216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CDC82-ABF9-4947-A571-9F8AD4F6F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B8C09-268C-7647-B1ED-25EC050B9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B14DE-5596-8C41-8CB6-224B92A60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4639E-FE7A-D241-8B37-81E38A4C0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01C41-34BF-EE48-AAC4-9FD0D093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49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F163B-35E7-2142-BF4C-95EB4CD14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5ED59-5D38-9644-AF11-E2FB641E9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3760D-A1D8-4E45-8FCB-E359E83F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C61FE-7CD4-1945-A390-F1284E47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64C6E-F8D0-0547-B0CE-92D1D087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76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5F24E-BD55-694C-A316-D8F537BE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EB0C3-D5EA-D54B-8E1A-03D2A3336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3C97B-639F-1A40-9970-7433491DF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188C7-CEB8-2B49-B3E3-B03682DB2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69A57-E8CF-DB40-8CE7-F261DCB5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1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DDFED-EDD7-0D4E-8AC6-F42BB4274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E22B2-97B1-F641-A69C-BEB37A0A7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52E32B-1C54-CA4D-9490-588B099B0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8B16DB-D52F-3F44-AEB2-FEACEB77D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D96BC-A45E-774B-A418-15E904D8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D9247-42B5-554A-9E37-C1F715D58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1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78226-8218-704B-A601-ADD10B3F2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B061D-65C5-044C-98BE-C5398EC6C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08E112-CCAD-EF4F-893C-E79DD0D2D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D95026-EC4B-DF46-A81C-A430BDB76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90CF30-76E0-F141-ADE4-B9F1D4B2F9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313CF-71B7-4240-AA56-41F744714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516086-D8D3-854C-95ED-65CF86A45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2494A3-AAF2-C744-A6F8-F96A431A4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5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0DFD7-E946-8147-B0F3-F02536F4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F9622C-9FDD-704C-9CFE-293B1B85E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BFC0F-22A7-4949-BF7A-0B0130BCD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6DA4D-DCE5-1A4A-93D8-3EE45175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1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707E2-A825-7248-A321-4BF3D8D86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4EFC45-0483-264B-B400-4051ACC46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13077-1107-0D49-BB86-652F97786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6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1E889-0FD3-A649-B96E-D1668DDB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1AF52-5174-2845-AF71-58838A50D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312EC-A98E-1F47-A98F-92088C7285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2677C-E6B6-504D-9277-7A5205176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6E7C9-D2D2-F047-8FCF-0962E8D8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1C743-98E1-3E47-8A6C-0B0498620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82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F25A4-FF14-D048-93FA-E371A007B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B7DAF4-EED0-CC47-9291-776639790A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54DF3-44DC-7C4A-97F7-1BEC1AA06B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3354D-B6E3-FC45-84E5-7008479A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4A51C-3FF9-2742-B534-D39890B7A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F12DA-45E5-DD4A-9AAB-540960C2D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4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C61B0-3C50-8A4E-A146-6E654C3D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09A0A7-4F26-434E-9FB8-15DC4A44B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BEF01-CB25-1C44-84CD-AED5F7979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C12E3-40FD-5644-8984-A3EC57C7D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46F15-4F4F-C448-B5CF-3A1C3EB88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4FCF09-2066-3B4C-8EB0-DC49FB6FF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5DF13F-F130-BA44-B173-749715C48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6B715-85ED-0649-898F-58FD24A77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85286-FDCA-164F-851B-8DB0E7C62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5551E-8125-1C42-9EE9-33818327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39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1EBCD9-DEA2-FE42-A640-19DDC44EF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802DAB-A5FD-FD4C-A9CD-9A6D8E5A7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CB393-DF25-3E4D-831C-AA004B3FC8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6F757-4CBD-D14D-BCAB-C1BEB0E9A433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25265-17DB-5644-9A0D-4D5FE1128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E6918-C04B-1449-859D-EE3AF8488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F5E1D-4D64-6048-AB3E-5F83A2B1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0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1369"/>
            <a:ext cx="12191435" cy="6253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 Light Of The World, You Stepped Down Into Darkness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Opened My Eyes, Let Me See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Beauty That Made This Heart Adore You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Hope Of A Life Spent With You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And Here I Am To Worship, Here I Am To Bow Down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Here I Am To Say That You're My God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You're Altogether Lovely, Altogether Worthy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Altogether Wonderful To Me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88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-228013"/>
            <a:ext cx="12191435" cy="8321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King Of All Days, Oh, So Highly Exalted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Glorious In Heaven Above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Humbly You Came, To The Earth You Created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All For Love's Sake Became Poor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And Here I Am To Worship, Here I Am To Bow Down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Here I Am To Say That You're My God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You're Altogether Lovely, Altogether Worthy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Altogether Wonderful To Me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I'll Never Know How Much It Cost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To See My Sin Upon That Cross )4</a:t>
            </a:r>
          </a:p>
          <a:p>
            <a:pPr algn="ctr">
              <a:lnSpc>
                <a:spcPct val="150000"/>
              </a:lnSpc>
            </a:pPr>
            <a:endParaRPr lang="en-US" sz="3000" b="1" dirty="0"/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172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142</Words>
  <Application>Microsoft Macintosh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2021-09-04T02:14:19Z</dcterms:created>
  <dcterms:modified xsi:type="dcterms:W3CDTF">2021-09-04T02:18:15Z</dcterms:modified>
</cp:coreProperties>
</file>