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8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867"/>
    <p:restoredTop sz="95775"/>
  </p:normalViewPr>
  <p:slideViewPr>
    <p:cSldViewPr snapToGrid="0" snapToObjects="1">
      <p:cViewPr varScale="1">
        <p:scale>
          <a:sx n="50" d="100"/>
          <a:sy n="50" d="100"/>
        </p:scale>
        <p:origin x="184" y="1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7611A-7F12-8742-A888-635F2F9ED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4C3453-CCF6-4F45-A28C-6B01B72DEC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7AE64-0BC9-7F4D-A5C2-E1B90D709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64A4-D916-8A45-A64A-EF1091F3374C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B5CAC-2DD8-2042-97E7-EF0BAFB97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ABFB0-C111-6C44-9B5C-3F54290CE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C0F2-D660-EF43-B91C-6FF0DAB7E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961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0F13F-56AE-504D-B23A-F460080D2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99DA6-88EA-9744-AD13-D0E7B0C06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3B164-3D95-FE4A-8656-DE12B9B72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64A4-D916-8A45-A64A-EF1091F3374C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440FD-4C6B-6347-BDA1-4D7553EA0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9B7D0-8FF7-A14C-921C-D9EA62B69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C0F2-D660-EF43-B91C-6FF0DAB7E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997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C6E42-F7DC-804C-A212-8AD48E777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434ABB-6DA5-4343-9A0B-000F1B86A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D64DC-ED4A-674C-8793-8260DCDCD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64A4-D916-8A45-A64A-EF1091F3374C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26878-7B18-8B42-B128-4BBDB1CFA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9F595-E40B-0345-BDB6-C4E151D75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C0F2-D660-EF43-B91C-6FF0DAB7E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7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32C19-096D-EE43-B8B2-0BFC7169B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C42E3-4D3C-8045-A865-FA85B868A9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C1480C-6606-9E4C-817C-ECF4D65699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DC112-FA88-3048-B600-C7A75DB14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64A4-D916-8A45-A64A-EF1091F3374C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D6EB7C-5DFD-CF48-B989-55E4A4F55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5747E3-4166-304C-A3E1-6D7FE4E16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C0F2-D660-EF43-B91C-6FF0DAB7E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48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8F162-8E4C-7941-9343-04DC73548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7489F-5FA2-BE4E-AC52-E4F0941F6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E0B5AA-11F4-884E-9CFF-8FF631572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362D48-6B4B-2449-9C8D-CA795BFB00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39B002-049F-4F4E-9D35-EFE4F5E8AB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D6237A-CEA3-564F-AC02-073C69FEC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64A4-D916-8A45-A64A-EF1091F3374C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732E13-8CD6-1D40-8A8C-18E6E868A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99142F-AE96-0F44-AA75-91F309623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C0F2-D660-EF43-B91C-6FF0DAB7E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319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90EF5-8510-424F-9A3D-91BBC4D28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11459A-FB41-924D-907C-6BC7697BF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64A4-D916-8A45-A64A-EF1091F3374C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2B1F55-5376-F442-854F-90CDF6155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EA1217-21F8-0B4E-85DE-994831586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C0F2-D660-EF43-B91C-6FF0DAB7E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384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44F498-3C6F-0547-839C-C1D0D8C83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64A4-D916-8A45-A64A-EF1091F3374C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FF3DF6-1640-5F49-BDE3-A08D9EA38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F48EBC-D167-6A46-8B6A-BCEC1AED4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C0F2-D660-EF43-B91C-6FF0DAB7E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15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5D79E-C520-504D-8C6D-C13E9380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AE947-55F5-9F4F-8E4D-26F4C28EE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D44BFE-DF4E-E54D-91F2-7B18CB417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3DD59A-BC8C-A548-A020-18FE22C3B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64A4-D916-8A45-A64A-EF1091F3374C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E778F8-1715-124F-8537-52C9D78C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1FDC11-8F7E-164D-BD57-C65542E89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C0F2-D660-EF43-B91C-6FF0DAB7E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370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DD034-7C01-5F4F-B3C0-28189B77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A0F421-05FB-4344-9E73-1F7351E261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4B2C3-788E-EC47-90C2-8DDE9EFBD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5ECF92-5B8F-B24D-AB2B-75F62742E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64A4-D916-8A45-A64A-EF1091F3374C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3E1E5B-4575-8B45-9C7D-F521A66DE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436BBB-D48D-8140-895C-5EF042C9D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C0F2-D660-EF43-B91C-6FF0DAB7E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860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BD969-1EFE-DD43-93DF-0BCD154B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078C69-92FB-0148-9222-E4DEB7B44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911D4-D2F1-3543-A964-D615AD93E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64A4-D916-8A45-A64A-EF1091F3374C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B3216-1F40-E947-9A61-982C1E31D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EADA5-B065-2C44-AC31-1A788832D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C0F2-D660-EF43-B91C-6FF0DAB7E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661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6AAFE9-47E7-0041-81E9-AFCE72CC0C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4B9BAB-67B5-B945-B986-2D829DF361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B6908-A311-674B-ACC9-66DF8F0D8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64A4-D916-8A45-A64A-EF1091F3374C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EF698-1464-9F4F-8BC0-877AFDEA2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59538-020B-514D-BD24-D2DFFE904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5C0F2-D660-EF43-B91C-6FF0DAB7E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974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7FEDF9-2B1E-8B44-85DF-223F23CF4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4631DB-2A0B-E440-A1D8-37A522B71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9B19-11BF-4643-BCC1-1C47B7C981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364A4-D916-8A45-A64A-EF1091F3374C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AC139-7AEA-F446-BC37-E6030DAC45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A3E13-C4EA-BE48-BA7D-9B9B0A6D19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5C0F2-D660-EF43-B91C-6FF0DAB7E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83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0AE5813-5AF6-864C-A904-29260F7683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903201" cy="685799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e-NP" sz="3500" b="1" dirty="0"/>
              <a:t>म गाउनेछु तपाईंको महिमा</a:t>
            </a:r>
            <a:r>
              <a:rPr lang="en-US" sz="3500" b="1" dirty="0"/>
              <a:t>, </a:t>
            </a:r>
            <a:r>
              <a:rPr lang="ne-NP" sz="3500" b="1" dirty="0"/>
              <a:t>म गाउनेछु तपाईंको प्रशंसा</a:t>
            </a:r>
            <a:br>
              <a:rPr lang="en-US" sz="3500" b="1" dirty="0"/>
            </a:br>
            <a:r>
              <a:rPr lang="en-US" sz="3500" b="1" dirty="0"/>
              <a:t>Ma </a:t>
            </a:r>
            <a:r>
              <a:rPr lang="en-US" sz="3500" b="1" dirty="0" err="1"/>
              <a:t>Gaunaichu</a:t>
            </a:r>
            <a:r>
              <a:rPr lang="en-US" sz="3500" b="1" dirty="0"/>
              <a:t> </a:t>
            </a:r>
            <a:r>
              <a:rPr lang="en-US" sz="3500" b="1" dirty="0" err="1"/>
              <a:t>Tapaiko</a:t>
            </a:r>
            <a:r>
              <a:rPr lang="en-US" sz="3500" b="1" dirty="0"/>
              <a:t> Mahima, Ma </a:t>
            </a:r>
            <a:r>
              <a:rPr lang="en-US" sz="3500" b="1" dirty="0" err="1"/>
              <a:t>Gaunaichu</a:t>
            </a:r>
            <a:r>
              <a:rPr lang="en-US" sz="3500" b="1" dirty="0"/>
              <a:t> </a:t>
            </a:r>
            <a:r>
              <a:rPr lang="en-US" sz="3500" b="1" dirty="0" err="1"/>
              <a:t>Tapaiko</a:t>
            </a:r>
            <a:r>
              <a:rPr lang="en-US" sz="3500" b="1" dirty="0"/>
              <a:t> </a:t>
            </a:r>
            <a:r>
              <a:rPr lang="en-US" sz="3500" b="1" dirty="0" err="1"/>
              <a:t>Prasamsa</a:t>
            </a:r>
            <a:br>
              <a:rPr lang="en-US" sz="3500" b="1" dirty="0"/>
            </a:br>
            <a:r>
              <a:rPr lang="ne-NP" sz="3500" b="1" dirty="0"/>
              <a:t>हास्दै रमाउदै नाच्दै उफ्रदै म गाउँनेछु</a:t>
            </a:r>
            <a:br>
              <a:rPr lang="en-US" sz="3500" b="1" dirty="0"/>
            </a:br>
            <a:r>
              <a:rPr lang="en-US" sz="3500" b="1" dirty="0" err="1"/>
              <a:t>Hasdai</a:t>
            </a:r>
            <a:r>
              <a:rPr lang="en-US" sz="3500" b="1" dirty="0"/>
              <a:t> </a:t>
            </a:r>
            <a:r>
              <a:rPr lang="en-US" sz="3500" b="1" dirty="0" err="1"/>
              <a:t>Ramaudai</a:t>
            </a:r>
            <a:r>
              <a:rPr lang="en-US" sz="3500" b="1" dirty="0"/>
              <a:t> </a:t>
            </a:r>
            <a:r>
              <a:rPr lang="en-US" sz="3500" b="1" dirty="0" err="1"/>
              <a:t>Nachdai</a:t>
            </a:r>
            <a:r>
              <a:rPr lang="en-US" sz="3500" b="1" dirty="0"/>
              <a:t> </a:t>
            </a:r>
            <a:r>
              <a:rPr lang="en-US" sz="3500" b="1" dirty="0" err="1"/>
              <a:t>Ufrandai</a:t>
            </a:r>
            <a:r>
              <a:rPr lang="en-US" sz="3500" b="1" dirty="0"/>
              <a:t> Ma </a:t>
            </a:r>
            <a:r>
              <a:rPr lang="en-US" sz="3500" b="1" dirty="0" err="1"/>
              <a:t>Gaudaichu</a:t>
            </a:r>
            <a:br>
              <a:rPr lang="en-US" sz="3500" b="1" dirty="0"/>
            </a:br>
            <a:r>
              <a:rPr lang="ne-NP" sz="3500" b="1" dirty="0"/>
              <a:t>धन्य धन्य</a:t>
            </a:r>
            <a:r>
              <a:rPr lang="en-US" sz="3500" b="1" dirty="0"/>
              <a:t>, </a:t>
            </a:r>
            <a:r>
              <a:rPr lang="ne-NP" sz="3500" b="1" dirty="0"/>
              <a:t>हे (धन्य) (४) येशू तपाईं</a:t>
            </a:r>
            <a:br>
              <a:rPr lang="en-US" sz="3500" b="1" dirty="0"/>
            </a:br>
            <a:r>
              <a:rPr lang="en-US" sz="3500" b="1" dirty="0"/>
              <a:t> </a:t>
            </a:r>
            <a:r>
              <a:rPr lang="en-US" sz="3500" b="1" dirty="0" err="1"/>
              <a:t>Danya</a:t>
            </a:r>
            <a:r>
              <a:rPr lang="en-US" sz="3500" b="1" dirty="0"/>
              <a:t> </a:t>
            </a:r>
            <a:r>
              <a:rPr lang="en-US" sz="3500" b="1" dirty="0" err="1"/>
              <a:t>Danya</a:t>
            </a:r>
            <a:r>
              <a:rPr lang="en-US" sz="3500" b="1" dirty="0"/>
              <a:t>, Hai ( </a:t>
            </a:r>
            <a:r>
              <a:rPr lang="en-US" sz="3500" b="1" dirty="0" err="1"/>
              <a:t>Danya</a:t>
            </a:r>
            <a:r>
              <a:rPr lang="en-US" sz="3500" b="1" dirty="0"/>
              <a:t> ) 4 </a:t>
            </a:r>
            <a:r>
              <a:rPr lang="en-US" sz="3500" b="1" dirty="0" err="1"/>
              <a:t>Yeshu</a:t>
            </a:r>
            <a:r>
              <a:rPr lang="en-US" sz="3500" b="1" dirty="0"/>
              <a:t> </a:t>
            </a:r>
            <a:r>
              <a:rPr lang="en-US" sz="3500" b="1" dirty="0" err="1"/>
              <a:t>Tapai</a:t>
            </a:r>
            <a:r>
              <a:rPr lang="en-US" sz="3500" b="1" dirty="0"/>
              <a:t> </a:t>
            </a:r>
            <a:br>
              <a:rPr lang="en-US" sz="3500" dirty="0"/>
            </a:br>
            <a:br>
              <a:rPr lang="en-US" sz="3500" dirty="0"/>
            </a:br>
            <a:endParaRPr lang="en-US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739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60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म गाउनेछु तपाईंको महिमा, म गाउनेछु तपाईंको प्रशंसा Ma Gaunaichu Tapaiko Mahima, Ma Gaunaichu Tapaiko Prasamsa हास्दै रमाउदै नाच्दै उफ्रदै म गाउँनेछु Hasdai Ramaudai Nachdai Ufrandai Ma Gaudaichu धन्य धन्य, हे (धन्य) (४) येशू तपाईं  Danya Danya, Hai ( Danya ) 4 Yeshu Tapai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म गाउनेछु तपाईंको महिमा, म गाउनेछु तपाईंको प्रशंसा Ma Gaunaichu Tapaiko Mahima, Ma Gaunaichu Tapaiko Prasamsa हास्दै रमाउदै नाच्दै उफ्रदै म गाउँनेछु Hasdai Ramaudai Nachdai Ufrandai Ma Gaudaichu धन्य धन्य, हे (धन्य) (४) येशू तपाईं  Danya Danya, Hai ( Danya ) 4 Yeshu Tapai   </dc:title>
  <dc:creator>Bhuwan Basnet</dc:creator>
  <cp:lastModifiedBy>Bhuwan Basnet</cp:lastModifiedBy>
  <cp:revision>1</cp:revision>
  <dcterms:created xsi:type="dcterms:W3CDTF">2021-09-06T02:17:33Z</dcterms:created>
  <dcterms:modified xsi:type="dcterms:W3CDTF">2021-09-06T02:18:57Z</dcterms:modified>
</cp:coreProperties>
</file>