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73" r:id="rId2"/>
    <p:sldId id="371" r:id="rId3"/>
    <p:sldId id="375" r:id="rId4"/>
    <p:sldId id="37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220"/>
    <p:restoredTop sz="95755"/>
  </p:normalViewPr>
  <p:slideViewPr>
    <p:cSldViewPr snapToGrid="0" snapToObjects="1">
      <p:cViewPr varScale="1">
        <p:scale>
          <a:sx n="98" d="100"/>
          <a:sy n="98" d="100"/>
        </p:scale>
        <p:origin x="216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F7343-32A5-5A43-A713-283821830F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ACACB7-16B8-794F-9524-A83BBFE69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6D8D2-EA0E-EF4D-A357-38B81B98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5136-1C1E-8C4A-8F8A-FE15A138A35B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B7549-520C-9540-96E3-B0C1DFC8E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B31BE-2787-534A-98D9-3042BAB12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898F-9E32-2B41-9CB3-E8C49F06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502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812D5-72EF-B34D-B878-72D76A769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D33D8-C281-AC42-9FDF-24CA9EB07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FA8D8-D565-CB44-AC8D-87382A9E9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5136-1C1E-8C4A-8F8A-FE15A138A35B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E524E-C9AB-DB40-8EA1-9FE13AE10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2677F-60FE-C247-8C3B-AF3766A5B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898F-9E32-2B41-9CB3-E8C49F06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42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40F9-9715-8949-A5C0-57705BB06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38838-B239-2142-B289-FFC3B4201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7C955-50B4-6A47-9FC0-A2091D7F5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5136-1C1E-8C4A-8F8A-FE15A138A35B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89696B-9C67-BD47-A44A-63A75798E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A2E0E-0AC9-CB47-AD3B-25A3CA72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898F-9E32-2B41-9CB3-E8C49F06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14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EABFE-8A64-7241-92BC-8CFEA42E4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6D4F9-B4AA-0B48-9AA3-D8D52D66D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CC7016-5878-E14F-A8A6-29C98284D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3B55F-C815-5043-AD11-DDB54AD2D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5136-1C1E-8C4A-8F8A-FE15A138A35B}" type="datetimeFigureOut">
              <a:rPr lang="en-US" smtClean="0"/>
              <a:t>11/2/21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4C31C-EEE4-1E45-B75D-7FFAFC9ED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46C0E2-33C4-F647-814A-C87A33AF6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898F-9E32-2B41-9CB3-E8C49F06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67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D848-0518-E141-A289-457E6584E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F5F05-42BD-8D45-806D-0C450A7CC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ACB5E-690F-3742-B5C5-D0FA1A7D3D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049A67-2572-6946-A958-799FD47DE6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B8A32C-FFC0-D64B-A602-7225777EB5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BC3A68-E113-EA47-A010-20EA830B6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5136-1C1E-8C4A-8F8A-FE15A138A35B}" type="datetimeFigureOut">
              <a:rPr lang="en-US" smtClean="0"/>
              <a:t>11/2/21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8FBE1E-4040-3F41-BD8C-F634C121E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6F7AA9-5705-F547-80A8-DB3679C6A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898F-9E32-2B41-9CB3-E8C49F06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2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C132A-62B6-BB49-926F-95E4E6D1D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64AE8A-59C7-DF45-A1B8-D3A22E5F5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5136-1C1E-8C4A-8F8A-FE15A138A35B}" type="datetimeFigureOut">
              <a:rPr lang="en-US" smtClean="0"/>
              <a:t>11/2/21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6C53A4-C842-6E4E-A199-CA772A409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FE5D98-A2EC-E449-9A9C-E0905095A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898F-9E32-2B41-9CB3-E8C49F06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32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C1CBAF-F43B-E44D-9968-BFD4321A3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5136-1C1E-8C4A-8F8A-FE15A138A35B}" type="datetimeFigureOut">
              <a:rPr lang="en-US" smtClean="0"/>
              <a:t>11/2/21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8915B1-B6A0-CC4D-808F-1295760FC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59F72D-645A-F142-9AF4-057753610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898F-9E32-2B41-9CB3-E8C49F06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64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54C9A-5688-084A-B4E7-ECBC24E57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F4D42-C9A8-E14F-8B2A-4D623A863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E5AB7-38BD-2E44-926D-0B052164D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ADE7C3-119D-794C-93BE-870E93B57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5136-1C1E-8C4A-8F8A-FE15A138A35B}" type="datetimeFigureOut">
              <a:rPr lang="en-US" smtClean="0"/>
              <a:t>11/2/21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C57EBE-35D9-0D4F-9FC3-0A9B5D5D0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92EAB-842C-8F48-9F89-5FCF626EF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898F-9E32-2B41-9CB3-E8C49F06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618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8E103-6CFD-A54B-B37E-F55050A56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199DFD-9AED-784A-9732-5477F37DFA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A0CEB-8999-654C-ADC7-F813E4384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AABA1-4542-DC49-BF3D-B229A91F9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5136-1C1E-8C4A-8F8A-FE15A138A35B}" type="datetimeFigureOut">
              <a:rPr lang="en-US" smtClean="0"/>
              <a:t>11/2/21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7DB40E-ADAC-A541-AE87-E16E3CFAC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1F942E-B2A2-B042-B994-C2FAD9950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898F-9E32-2B41-9CB3-E8C49F06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758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B31D2-E41C-2A4C-8A4B-CDCEE14A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9A597-29D5-8945-80F7-6A9BEF1BA6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7CC7B-31AB-8C43-AD38-35657A1C9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5136-1C1E-8C4A-8F8A-FE15A138A35B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FE401-91E0-AC4A-8363-91E57444E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3E8AD-BD81-DC41-8F23-6DF31138C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898F-9E32-2B41-9CB3-E8C49F06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2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40B38-B8C8-0146-82FA-C799842AC9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5F57DA-A5AA-E749-A9EA-F2F5E357C2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72D40-101B-F043-9E84-7A91EA11F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65136-1C1E-8C4A-8F8A-FE15A138A35B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56B58-EA88-6B4E-9157-B51F3778A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6FAD9-2281-E543-A745-05654C353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898F-9E32-2B41-9CB3-E8C49F06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36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DE5CE1-EC50-C54A-AE8C-3B4DCDB47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1D4AFC-118C-964C-ACB8-D904A0D8B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0441C-2BC8-6440-B9A5-7E5C2F5EFC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65136-1C1E-8C4A-8F8A-FE15A138A35B}" type="datetimeFigureOut">
              <a:rPr lang="en-US" smtClean="0"/>
              <a:t>11/2/21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F90CE-5D1C-5941-9285-704E4C6F6A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849F7-9A40-0849-BF8A-701BD31DC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A898F-9E32-2B41-9CB3-E8C49F06B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63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738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255592"/>
            <a:ext cx="12191435" cy="5743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>
                <a:solidFill>
                  <a:schemeClr val="bg1"/>
                </a:solidFill>
              </a:rPr>
              <a:t> { ( </a:t>
            </a:r>
            <a:r>
              <a:rPr lang="ne-NP" sz="5000" b="1" dirty="0">
                <a:solidFill>
                  <a:schemeClr val="bg1"/>
                </a:solidFill>
              </a:rPr>
              <a:t>म पागल प्रेमी दुलहाको दुलही</a:t>
            </a:r>
            <a:r>
              <a:rPr lang="en-US" sz="5000" b="1" dirty="0">
                <a:solidFill>
                  <a:schemeClr val="bg1"/>
                </a:solidFill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5000" b="1" dirty="0">
                <a:solidFill>
                  <a:schemeClr val="bg1"/>
                </a:solidFill>
              </a:rPr>
              <a:t>{ ( Ma </a:t>
            </a:r>
            <a:r>
              <a:rPr lang="en-US" sz="5000" b="1" dirty="0" err="1">
                <a:solidFill>
                  <a:schemeClr val="bg1"/>
                </a:solidFill>
              </a:rPr>
              <a:t>Pagal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Premi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Dhulahako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Dhulahi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5000" b="1" dirty="0">
                <a:solidFill>
                  <a:schemeClr val="bg1"/>
                </a:solidFill>
              </a:rPr>
              <a:t>तिमी जहाँ छौ त्यही आउन देउ मलाई )४</a:t>
            </a:r>
            <a:endParaRPr lang="en-US" sz="5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 err="1">
                <a:solidFill>
                  <a:schemeClr val="bg1"/>
                </a:solidFill>
              </a:rPr>
              <a:t>Timi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Jaha</a:t>
            </a:r>
            <a:r>
              <a:rPr lang="en-US" sz="5000" b="1" dirty="0">
                <a:solidFill>
                  <a:schemeClr val="bg1"/>
                </a:solidFill>
              </a:rPr>
              <a:t> Chaw </a:t>
            </a:r>
            <a:r>
              <a:rPr lang="en-US" sz="5000" b="1" dirty="0" err="1">
                <a:solidFill>
                  <a:schemeClr val="bg1"/>
                </a:solidFill>
              </a:rPr>
              <a:t>Tyahi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Ahauna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Deu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Malai</a:t>
            </a:r>
            <a:r>
              <a:rPr lang="en-US" sz="5000" b="1" dirty="0">
                <a:solidFill>
                  <a:schemeClr val="bg1"/>
                </a:solidFill>
              </a:rPr>
              <a:t> )4</a:t>
            </a:r>
          </a:p>
          <a:p>
            <a:pPr algn="ctr">
              <a:lnSpc>
                <a:spcPct val="150000"/>
              </a:lnSpc>
            </a:pPr>
            <a:endParaRPr lang="en-US" sz="5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565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738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117057"/>
            <a:ext cx="12191435" cy="6081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>
                <a:solidFill>
                  <a:schemeClr val="bg1"/>
                </a:solidFill>
              </a:rPr>
              <a:t>( </a:t>
            </a:r>
            <a:r>
              <a:rPr lang="ne-NP" sz="4400" b="1" dirty="0">
                <a:solidFill>
                  <a:schemeClr val="bg1"/>
                </a:solidFill>
              </a:rPr>
              <a:t>तिमी बिना केही छैन जिन्दागी )४</a:t>
            </a:r>
            <a:endParaRPr lang="en-US" sz="44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400" b="1" dirty="0">
                <a:solidFill>
                  <a:schemeClr val="bg1"/>
                </a:solidFill>
              </a:rPr>
              <a:t>( </a:t>
            </a:r>
            <a:r>
              <a:rPr lang="en-US" sz="4400" b="1" dirty="0" err="1">
                <a:solidFill>
                  <a:schemeClr val="bg1"/>
                </a:solidFill>
              </a:rPr>
              <a:t>Timi</a:t>
            </a:r>
            <a:r>
              <a:rPr lang="en-US" sz="4400" b="1" dirty="0">
                <a:solidFill>
                  <a:schemeClr val="bg1"/>
                </a:solidFill>
              </a:rPr>
              <a:t> Bina K hi </a:t>
            </a:r>
            <a:r>
              <a:rPr lang="en-US" sz="4400" b="1" dirty="0" err="1">
                <a:solidFill>
                  <a:schemeClr val="bg1"/>
                </a:solidFill>
              </a:rPr>
              <a:t>Chaina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Jindangi</a:t>
            </a:r>
            <a:r>
              <a:rPr lang="en-US" sz="4400" b="1" dirty="0">
                <a:solidFill>
                  <a:schemeClr val="bg1"/>
                </a:solidFill>
              </a:rPr>
              <a:t> )4</a:t>
            </a:r>
          </a:p>
          <a:p>
            <a:pPr algn="ctr">
              <a:lnSpc>
                <a:spcPct val="150000"/>
              </a:lnSpc>
            </a:pPr>
            <a:r>
              <a:rPr lang="en-US" sz="4400" b="1" dirty="0">
                <a:solidFill>
                  <a:schemeClr val="bg1"/>
                </a:solidFill>
              </a:rPr>
              <a:t>( </a:t>
            </a:r>
            <a:r>
              <a:rPr lang="ne-NP" sz="4400" b="1" dirty="0">
                <a:solidFill>
                  <a:schemeClr val="bg1"/>
                </a:solidFill>
              </a:rPr>
              <a:t>लथालिङग हुन्छ यो जिवन तिमी बिना </a:t>
            </a:r>
            <a:endParaRPr lang="en-US" sz="44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400" b="1" dirty="0">
                <a:solidFill>
                  <a:schemeClr val="bg1"/>
                </a:solidFill>
              </a:rPr>
              <a:t>( </a:t>
            </a:r>
            <a:r>
              <a:rPr lang="en-US" sz="4400" b="1" dirty="0" err="1">
                <a:solidFill>
                  <a:schemeClr val="bg1"/>
                </a:solidFill>
              </a:rPr>
              <a:t>Lathalingha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Huncha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Yo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Jewan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Timi</a:t>
            </a:r>
            <a:r>
              <a:rPr lang="en-US" sz="4400" b="1" dirty="0">
                <a:solidFill>
                  <a:schemeClr val="bg1"/>
                </a:solidFill>
              </a:rPr>
              <a:t> Bina </a:t>
            </a:r>
          </a:p>
          <a:p>
            <a:pPr algn="ctr">
              <a:lnSpc>
                <a:spcPct val="150000"/>
              </a:lnSpc>
            </a:pPr>
            <a:r>
              <a:rPr lang="ne-NP" sz="4400" b="1" dirty="0">
                <a:solidFill>
                  <a:schemeClr val="bg1"/>
                </a:solidFill>
              </a:rPr>
              <a:t>भताभुङघ हुन्छ यो जिवन तिमी बिना )२ </a:t>
            </a:r>
            <a:r>
              <a:rPr lang="en-US" sz="4400" b="1" dirty="0">
                <a:solidFill>
                  <a:schemeClr val="bg1"/>
                </a:solidFill>
              </a:rPr>
              <a:t>}</a:t>
            </a:r>
            <a:r>
              <a:rPr lang="ne-NP" sz="4400" b="1" dirty="0">
                <a:solidFill>
                  <a:schemeClr val="bg1"/>
                </a:solidFill>
              </a:rPr>
              <a:t>२</a:t>
            </a:r>
            <a:endParaRPr lang="en-US" sz="44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400" b="1" dirty="0" err="1">
                <a:solidFill>
                  <a:schemeClr val="bg1"/>
                </a:solidFill>
              </a:rPr>
              <a:t>Bhatangbugha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Huncha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Yo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Jewan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Timi</a:t>
            </a:r>
            <a:r>
              <a:rPr lang="en-US" sz="4400" b="1" dirty="0">
                <a:solidFill>
                  <a:schemeClr val="bg1"/>
                </a:solidFill>
              </a:rPr>
              <a:t> Bina )2 }2</a:t>
            </a:r>
          </a:p>
        </p:txBody>
      </p:sp>
    </p:spTree>
    <p:extLst>
      <p:ext uri="{BB962C8B-B14F-4D97-AF65-F5344CB8AC3E}">
        <p14:creationId xmlns:p14="http://schemas.microsoft.com/office/powerpoint/2010/main" val="118697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61EBAF-775A-9F4A-8F7F-10195C092DB4}"/>
              </a:ext>
            </a:extLst>
          </p:cNvPr>
          <p:cNvSpPr/>
          <p:nvPr/>
        </p:nvSpPr>
        <p:spPr>
          <a:xfrm>
            <a:off x="-10796" y="0"/>
            <a:ext cx="12202796" cy="6898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{ ( </a:t>
            </a:r>
            <a:r>
              <a:rPr lang="ne-NP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म पागल प्रेमी दुलहाको दुलही</a:t>
            </a: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5000" b="1" dirty="0">
                <a:solidFill>
                  <a:schemeClr val="bg1"/>
                </a:solidFill>
              </a:rPr>
              <a:t>( Ma </a:t>
            </a:r>
            <a:r>
              <a:rPr lang="en-US" sz="5000" b="1" dirty="0" err="1">
                <a:solidFill>
                  <a:schemeClr val="bg1"/>
                </a:solidFill>
              </a:rPr>
              <a:t>Pagal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Premi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Dhulahako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Dhulahi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तिमी जहाँ छौ त्यही आउन देउ मलाई )४</a:t>
            </a:r>
            <a:endParaRPr lang="en-US" sz="5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 err="1">
                <a:solidFill>
                  <a:schemeClr val="bg1"/>
                </a:solidFill>
              </a:rPr>
              <a:t>Timi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Jaha</a:t>
            </a:r>
            <a:r>
              <a:rPr lang="en-US" sz="5000" b="1" dirty="0">
                <a:solidFill>
                  <a:schemeClr val="bg1"/>
                </a:solidFill>
              </a:rPr>
              <a:t> Chaw </a:t>
            </a:r>
            <a:r>
              <a:rPr lang="en-US" sz="5000" b="1" dirty="0" err="1">
                <a:solidFill>
                  <a:schemeClr val="bg1"/>
                </a:solidFill>
              </a:rPr>
              <a:t>Tyahi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Ahauna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Deu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Malai</a:t>
            </a:r>
            <a:r>
              <a:rPr lang="en-US" sz="5000" b="1" dirty="0">
                <a:solidFill>
                  <a:schemeClr val="bg1"/>
                </a:solidFill>
              </a:rPr>
              <a:t> ) 2</a:t>
            </a:r>
          </a:p>
          <a:p>
            <a:pPr algn="ctr">
              <a:lnSpc>
                <a:spcPct val="150000"/>
              </a:lnSpc>
            </a:pP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ne-NP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तपाई दुलहा म तपाईको दुलही )४</a:t>
            </a:r>
            <a:endParaRPr lang="en-US" sz="5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>
                <a:solidFill>
                  <a:schemeClr val="bg1"/>
                </a:solidFill>
              </a:rPr>
              <a:t>{ ( </a:t>
            </a:r>
            <a:r>
              <a:rPr lang="en-US" sz="5000" b="1" dirty="0" err="1">
                <a:solidFill>
                  <a:schemeClr val="bg1"/>
                </a:solidFill>
              </a:rPr>
              <a:t>Tapai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Dhulaha</a:t>
            </a:r>
            <a:r>
              <a:rPr lang="en-US" sz="5000" b="1" dirty="0">
                <a:solidFill>
                  <a:schemeClr val="bg1"/>
                </a:solidFill>
              </a:rPr>
              <a:t> Ma </a:t>
            </a:r>
            <a:r>
              <a:rPr lang="en-US" sz="5000" b="1" dirty="0" err="1">
                <a:solidFill>
                  <a:schemeClr val="bg1"/>
                </a:solidFill>
              </a:rPr>
              <a:t>Tapaiko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Dhulahi</a:t>
            </a:r>
            <a:r>
              <a:rPr lang="en-US" sz="5000" b="1" dirty="0">
                <a:solidFill>
                  <a:schemeClr val="bg1"/>
                </a:solidFill>
              </a:rPr>
              <a:t> )4 </a:t>
            </a:r>
          </a:p>
        </p:txBody>
      </p:sp>
    </p:spTree>
    <p:extLst>
      <p:ext uri="{BB962C8B-B14F-4D97-AF65-F5344CB8AC3E}">
        <p14:creationId xmlns:p14="http://schemas.microsoft.com/office/powerpoint/2010/main" val="491908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738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D92F74-2EE0-254C-B02B-9E5EE4950535}"/>
              </a:ext>
            </a:extLst>
          </p:cNvPr>
          <p:cNvSpPr/>
          <p:nvPr/>
        </p:nvSpPr>
        <p:spPr>
          <a:xfrm>
            <a:off x="-769190" y="445969"/>
            <a:ext cx="13729853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ne-NP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सबै थोक पन्साएर आउदै छ म </a:t>
            </a:r>
            <a:endParaRPr lang="en-US" sz="5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>
                <a:solidFill>
                  <a:schemeClr val="bg1"/>
                </a:solidFill>
              </a:rPr>
              <a:t>( </a:t>
            </a:r>
            <a:r>
              <a:rPr lang="en-US" sz="5000" b="1" dirty="0" err="1">
                <a:solidFill>
                  <a:schemeClr val="bg1"/>
                </a:solidFill>
              </a:rPr>
              <a:t>Sabai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Toka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lai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Panchyera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Ahaudaichu</a:t>
            </a:r>
            <a:r>
              <a:rPr lang="en-US" sz="5000" b="1" dirty="0">
                <a:solidFill>
                  <a:schemeClr val="bg1"/>
                </a:solidFill>
              </a:rPr>
              <a:t> Ma </a:t>
            </a:r>
          </a:p>
          <a:p>
            <a:pPr algn="ctr">
              <a:lnSpc>
                <a:spcPct val="150000"/>
              </a:lnSpc>
            </a:pPr>
            <a:r>
              <a:rPr lang="ne-NP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सारा संसारलाई भुलेर आउदै छ म )२ </a:t>
            </a: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ne-NP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४</a:t>
            </a:r>
            <a:endParaRPr lang="en-US" sz="5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5000" b="1" dirty="0">
                <a:solidFill>
                  <a:schemeClr val="bg1"/>
                </a:solidFill>
              </a:rPr>
              <a:t>Sara </a:t>
            </a:r>
            <a:r>
              <a:rPr lang="en-US" sz="5000" b="1" dirty="0" err="1">
                <a:solidFill>
                  <a:schemeClr val="bg1"/>
                </a:solidFill>
              </a:rPr>
              <a:t>Sansarlai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Bhulaira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Ahaudaichu</a:t>
            </a:r>
            <a:r>
              <a:rPr lang="en-US" sz="5000" b="1" dirty="0">
                <a:solidFill>
                  <a:schemeClr val="bg1"/>
                </a:solidFill>
              </a:rPr>
              <a:t> Ma )2 }2 </a:t>
            </a:r>
          </a:p>
          <a:p>
            <a:pPr algn="ctr"/>
            <a:r>
              <a:rPr lang="en-US" sz="5000" b="1" dirty="0">
                <a:solidFill>
                  <a:schemeClr val="bg1"/>
                </a:solidFill>
              </a:rPr>
              <a:t>Ma </a:t>
            </a:r>
            <a:r>
              <a:rPr lang="en-US" sz="5000" b="1" dirty="0" err="1">
                <a:solidFill>
                  <a:schemeClr val="bg1"/>
                </a:solidFill>
              </a:rPr>
              <a:t>Pagal</a:t>
            </a:r>
            <a:r>
              <a:rPr lang="en-US" sz="5000" b="1" dirty="0">
                <a:solidFill>
                  <a:schemeClr val="bg1"/>
                </a:solidFill>
              </a:rPr>
              <a:t> </a:t>
            </a:r>
            <a:r>
              <a:rPr lang="en-US" sz="5000" b="1" dirty="0" err="1">
                <a:solidFill>
                  <a:schemeClr val="bg1"/>
                </a:solidFill>
              </a:rPr>
              <a:t>Premi</a:t>
            </a:r>
            <a:r>
              <a:rPr lang="en-US" sz="5000" b="1" dirty="0">
                <a:solidFill>
                  <a:schemeClr val="bg1"/>
                </a:solidFill>
              </a:rPr>
              <a:t>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796266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171</Words>
  <Application>Microsoft Macintosh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2021-09-03T19:56:32Z</dcterms:created>
  <dcterms:modified xsi:type="dcterms:W3CDTF">2021-11-03T00:48:03Z</dcterms:modified>
</cp:coreProperties>
</file>