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6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54"/>
    <p:restoredTop sz="95775"/>
  </p:normalViewPr>
  <p:slideViewPr>
    <p:cSldViewPr snapToGrid="0" snapToObjects="1">
      <p:cViewPr varScale="1">
        <p:scale>
          <a:sx n="51" d="100"/>
          <a:sy n="51" d="100"/>
        </p:scale>
        <p:origin x="208" y="1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CBF1D-4035-7645-9A32-23A58604C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2A2577-1137-DE41-B2DD-85555265D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562F7-AA15-0F41-8ED8-053253791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456F2-2549-4C43-A119-CCC301F40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95E1FF-ECCB-354B-B5F4-9A605CBD9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28230-5F46-BD49-BA6F-D0B00BA50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12A64-6D29-F54E-957C-16DD11857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4C35E-73D6-434F-BC1D-C3CA1781C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66257-524F-0A47-A455-8B8F1617B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21D10-AFD7-B042-B415-25F5E72F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107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EA2B9-15FE-8F47-91DA-E5AD4743E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395CCC-5F27-C545-9293-4580AFDA0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BCF21C-E498-904F-8E1C-DC92A8BAD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D5FDA-7EBC-D243-93B7-53D7D0BD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05CE8-8B6F-DA4A-AAEB-C9FDF8B0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38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99F41-05DE-FF46-949F-D3AD7004D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8BAE6-2153-EC4B-91CF-156B44983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AD6138-7341-E144-A38D-F3998C4FF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D168B-843A-9449-9898-5AD1074E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87EF9-E67A-E044-A37D-9BC8271E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CB2EB-9FAF-984C-8604-46503764D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69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7443-F025-374D-9A5C-857B0FDFC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3BEA2-48A0-F740-8B18-5906D73AA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0892A-AA44-2640-9525-770F01BEDB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6B7480-F51D-5D4B-A1A9-527C1BFA68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6A386E-CA05-9F45-99BC-294852DAF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4DE21C-73F3-5640-A8D4-A475C6416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176E1B-94A1-364F-93A2-333C30C36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65BD8-39D6-5B43-8C39-17EECA787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26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082F3-1B10-FB43-AF68-AC6AE4E44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03C8EF-895F-6442-B51D-04741C65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9E985F-77BA-4543-BE90-953469BF5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64DBFD-096D-F349-BB09-8729F6360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8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A2FE0A-873E-5A4F-94F9-A04A439E0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274ACB-9ED2-7542-A300-CDDFE57B3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48B08-DF7A-EA41-AFCC-56F2CBD02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40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547A8-CA6A-2D40-9D29-2BC07BA6B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AD22C-78BB-F44E-A3A2-6B838AD95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15F39-D88F-9E47-9614-EC6CACBC3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9F81D5-E351-464B-88A6-DBF47448A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C1C028-72A6-D746-AB1D-F91AB5318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96832F-2ADD-C14D-A303-B85D52303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10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A2AD-34D3-5C4E-A423-2E9DF3669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D4D3D9-310A-F841-81F9-3407D70E1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8AA65-B2C2-974D-8AEF-45C0E5C26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055F33-D174-3F48-813C-6B33B2266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BF011-5B32-3844-98BE-DC57707BB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CAB90C-4F1C-C84C-9E04-E0AC994F7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1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E0677-E16D-F349-8C4E-DE62CAB57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3A98F5-E1C9-E941-8599-B840538B1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45116-B5C4-B449-AB37-CA557DCA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62581-F0E2-194C-8293-5F99D2873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14DB6-A54D-9347-9084-8FF1E1752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12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933CE3-A361-B240-9CE8-6731FF735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ADF688-0ABB-D74D-92F9-379135F666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923C9-D0CE-D748-BF98-38FC7C57E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5E210-6AA7-924C-930F-660E9AC53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E5844-9759-7349-B9F2-928D75A6F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1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2E78B5-0588-3242-857B-36330C794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7D4447-FA79-444F-86E6-08C5A7106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CE7A1D-A473-8747-97E4-786E3E814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DA170-2775-0B48-A4AC-FB17E84C35F5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FEA28-44B5-CC42-BC90-2AB1433D47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57305-E3BE-0B47-AE68-743DCAAE1E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67ECC-599B-874D-A226-CBCA3E0C4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2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7842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latin typeface="+mn-lt"/>
              </a:rPr>
              <a:t> </a:t>
            </a:r>
            <a:r>
              <a:rPr lang="ne-NP" sz="3800" b="1" dirty="0">
                <a:latin typeface="+mn-lt"/>
              </a:rPr>
              <a:t>म परमेश्वरको प्रशंसा गर्छु</a:t>
            </a:r>
            <a:r>
              <a:rPr lang="en-US" sz="3800" b="1" dirty="0">
                <a:latin typeface="+mn-lt"/>
              </a:rPr>
              <a:t>, </a:t>
            </a:r>
            <a:r>
              <a:rPr lang="ne-NP" sz="3800" b="1" dirty="0">
                <a:latin typeface="+mn-lt"/>
              </a:rPr>
              <a:t>सुखमा होस्‌ या दु:खमा होस्‌</a:t>
            </a:r>
            <a:br>
              <a:rPr lang="en-US" sz="3800" b="1" dirty="0">
                <a:latin typeface="+mn-lt"/>
              </a:rPr>
            </a:br>
            <a:r>
              <a:rPr lang="en-US" sz="3300" b="1" dirty="0">
                <a:latin typeface="+mn-lt"/>
              </a:rPr>
              <a:t>Ma </a:t>
            </a:r>
            <a:r>
              <a:rPr lang="en-US" sz="3300" b="1" dirty="0" err="1">
                <a:latin typeface="+mn-lt"/>
              </a:rPr>
              <a:t>Pramesworko</a:t>
            </a:r>
            <a:r>
              <a:rPr lang="en-US" sz="3300" b="1" dirty="0">
                <a:latin typeface="+mn-lt"/>
              </a:rPr>
              <a:t> </a:t>
            </a:r>
            <a:r>
              <a:rPr lang="en-US" sz="3300" b="1" dirty="0" err="1">
                <a:latin typeface="+mn-lt"/>
              </a:rPr>
              <a:t>Prasamsha</a:t>
            </a:r>
            <a:r>
              <a:rPr lang="en-US" sz="3300" b="1" dirty="0">
                <a:latin typeface="+mn-lt"/>
              </a:rPr>
              <a:t> </a:t>
            </a:r>
            <a:r>
              <a:rPr lang="en-US" sz="3300" b="1" dirty="0" err="1">
                <a:latin typeface="+mn-lt"/>
              </a:rPr>
              <a:t>Garchu</a:t>
            </a:r>
            <a:r>
              <a:rPr lang="en-US" sz="3300" b="1" dirty="0">
                <a:latin typeface="+mn-lt"/>
              </a:rPr>
              <a:t>, </a:t>
            </a:r>
            <a:r>
              <a:rPr lang="en-US" sz="3300" b="1" dirty="0" err="1">
                <a:latin typeface="+mn-lt"/>
              </a:rPr>
              <a:t>Shukhama</a:t>
            </a:r>
            <a:r>
              <a:rPr lang="en-US" sz="3300" b="1" dirty="0">
                <a:latin typeface="+mn-lt"/>
              </a:rPr>
              <a:t> Hos </a:t>
            </a:r>
            <a:r>
              <a:rPr lang="en-US" sz="3300" b="1" dirty="0" err="1">
                <a:latin typeface="+mn-lt"/>
              </a:rPr>
              <a:t>Ya</a:t>
            </a:r>
            <a:r>
              <a:rPr lang="en-US" sz="3300" b="1" dirty="0">
                <a:latin typeface="+mn-lt"/>
              </a:rPr>
              <a:t> </a:t>
            </a:r>
            <a:r>
              <a:rPr lang="en-US" sz="3300" b="1" dirty="0" err="1">
                <a:latin typeface="+mn-lt"/>
              </a:rPr>
              <a:t>Dhukhama</a:t>
            </a:r>
            <a:r>
              <a:rPr lang="en-US" sz="3300" b="1" dirty="0">
                <a:latin typeface="+mn-lt"/>
              </a:rPr>
              <a:t> Hos</a:t>
            </a:r>
            <a:br>
              <a:rPr lang="en-US" sz="3800" b="1" dirty="0">
                <a:latin typeface="+mn-lt"/>
              </a:rPr>
            </a:br>
            <a:r>
              <a:rPr lang="ne-NP" sz="3800" b="1" dirty="0">
                <a:latin typeface="+mn-lt"/>
              </a:rPr>
              <a:t>आत्मामा मलाई सम्हाल्नु हवस्‌</a:t>
            </a:r>
            <a:r>
              <a:rPr lang="en-US" sz="3800" b="1" dirty="0">
                <a:latin typeface="+mn-lt"/>
              </a:rPr>
              <a:t>, </a:t>
            </a:r>
            <a:r>
              <a:rPr lang="ne-NP" sz="3800" b="1" dirty="0">
                <a:latin typeface="+mn-lt"/>
              </a:rPr>
              <a:t>म परमेश्वरको प्रेशंसा गर्छु </a:t>
            </a:r>
            <a:br>
              <a:rPr lang="en-US" sz="3800" b="1" dirty="0">
                <a:latin typeface="+mn-lt"/>
              </a:rPr>
            </a:br>
            <a:r>
              <a:rPr lang="en-US" sz="3800" b="1" dirty="0" err="1">
                <a:latin typeface="+mn-lt"/>
              </a:rPr>
              <a:t>Aatmama</a:t>
            </a:r>
            <a:r>
              <a:rPr lang="en-US" sz="3800" b="1" dirty="0">
                <a:latin typeface="+mn-lt"/>
              </a:rPr>
              <a:t> </a:t>
            </a:r>
            <a:r>
              <a:rPr lang="en-US" sz="3800" b="1" dirty="0" err="1">
                <a:latin typeface="+mn-lt"/>
              </a:rPr>
              <a:t>Malai</a:t>
            </a:r>
            <a:r>
              <a:rPr lang="en-US" sz="3800" b="1" dirty="0">
                <a:latin typeface="+mn-lt"/>
              </a:rPr>
              <a:t> </a:t>
            </a:r>
            <a:r>
              <a:rPr lang="en-US" sz="3800" b="1" dirty="0" err="1">
                <a:latin typeface="+mn-lt"/>
              </a:rPr>
              <a:t>Samalnu</a:t>
            </a:r>
            <a:r>
              <a:rPr lang="en-US" sz="3800" b="1" dirty="0">
                <a:latin typeface="+mn-lt"/>
              </a:rPr>
              <a:t> </a:t>
            </a:r>
            <a:r>
              <a:rPr lang="en-US" sz="3800" b="1" dirty="0" err="1">
                <a:latin typeface="+mn-lt"/>
              </a:rPr>
              <a:t>Hawas</a:t>
            </a:r>
            <a:r>
              <a:rPr lang="en-US" sz="3800" b="1" dirty="0">
                <a:latin typeface="+mn-lt"/>
              </a:rPr>
              <a:t>, Ma </a:t>
            </a:r>
            <a:r>
              <a:rPr lang="en-US" sz="3800" b="1" dirty="0" err="1">
                <a:latin typeface="+mn-lt"/>
              </a:rPr>
              <a:t>Pramesworko</a:t>
            </a:r>
            <a:r>
              <a:rPr lang="en-US" sz="3800" b="1" dirty="0">
                <a:latin typeface="+mn-lt"/>
              </a:rPr>
              <a:t> </a:t>
            </a:r>
            <a:r>
              <a:rPr lang="en-US" sz="3800" b="1" dirty="0" err="1">
                <a:latin typeface="+mn-lt"/>
              </a:rPr>
              <a:t>Prasamsha</a:t>
            </a:r>
            <a:r>
              <a:rPr lang="en-US" sz="3800" b="1" dirty="0">
                <a:latin typeface="+mn-lt"/>
              </a:rPr>
              <a:t> </a:t>
            </a:r>
            <a:r>
              <a:rPr lang="en-US" sz="3800" b="1" dirty="0" err="1">
                <a:latin typeface="+mn-lt"/>
              </a:rPr>
              <a:t>Garchu</a:t>
            </a:r>
            <a:br>
              <a:rPr lang="en-US" sz="3800" b="1" dirty="0">
                <a:latin typeface="+mn-lt"/>
              </a:rPr>
            </a:br>
            <a:r>
              <a:rPr lang="ne-NP" sz="3800" b="1" dirty="0">
                <a:latin typeface="+mn-lt"/>
              </a:rPr>
              <a:t>म परमेश्वरको विजय गर्छु</a:t>
            </a:r>
            <a:r>
              <a:rPr lang="en-US" sz="3800" b="1" dirty="0">
                <a:latin typeface="+mn-lt"/>
              </a:rPr>
              <a:t>…. Ma </a:t>
            </a:r>
            <a:r>
              <a:rPr lang="en-US" sz="3800" b="1" dirty="0" err="1">
                <a:latin typeface="+mn-lt"/>
              </a:rPr>
              <a:t>Pramesworko</a:t>
            </a:r>
            <a:r>
              <a:rPr lang="en-US" sz="3800" b="1" dirty="0">
                <a:latin typeface="+mn-lt"/>
              </a:rPr>
              <a:t> Bijay……..</a:t>
            </a:r>
            <a:endParaRPr lang="en-US" sz="40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145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1146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sz="3700" b="1" dirty="0">
                <a:latin typeface="+mn-lt"/>
              </a:rPr>
              <a:t>यो पापी संसारमा आशा छैन</a:t>
            </a:r>
            <a:r>
              <a:rPr lang="en-US" sz="3700" b="1" dirty="0">
                <a:latin typeface="+mn-lt"/>
              </a:rPr>
              <a:t>, </a:t>
            </a:r>
            <a:r>
              <a:rPr lang="ne-NP" sz="3700" b="1" dirty="0">
                <a:latin typeface="+mn-lt"/>
              </a:rPr>
              <a:t>संसारको थोकले शान्ति मिल्दैन</a:t>
            </a:r>
            <a:br>
              <a:rPr lang="en-US" sz="3700" b="1" dirty="0">
                <a:latin typeface="+mn-lt"/>
              </a:rPr>
            </a:br>
            <a:r>
              <a:rPr lang="en-US" sz="3700" b="1" dirty="0" err="1">
                <a:latin typeface="+mn-lt"/>
              </a:rPr>
              <a:t>Yo</a:t>
            </a:r>
            <a:r>
              <a:rPr lang="en-US" sz="3700" b="1" dirty="0">
                <a:latin typeface="+mn-lt"/>
              </a:rPr>
              <a:t> </a:t>
            </a:r>
            <a:r>
              <a:rPr lang="en-US" sz="3700" b="1" dirty="0" err="1">
                <a:latin typeface="+mn-lt"/>
              </a:rPr>
              <a:t>Papi</a:t>
            </a:r>
            <a:r>
              <a:rPr lang="en-US" sz="3700" b="1" dirty="0">
                <a:latin typeface="+mn-lt"/>
              </a:rPr>
              <a:t> </a:t>
            </a:r>
            <a:r>
              <a:rPr lang="en-US" sz="3700" b="1" dirty="0" err="1">
                <a:latin typeface="+mn-lt"/>
              </a:rPr>
              <a:t>Sansarma</a:t>
            </a:r>
            <a:r>
              <a:rPr lang="en-US" sz="3700" b="1" dirty="0">
                <a:latin typeface="+mn-lt"/>
              </a:rPr>
              <a:t> Asha </a:t>
            </a:r>
            <a:r>
              <a:rPr lang="en-US" sz="3700" b="1" dirty="0" err="1">
                <a:latin typeface="+mn-lt"/>
              </a:rPr>
              <a:t>Chaina</a:t>
            </a:r>
            <a:r>
              <a:rPr lang="en-US" sz="3700" b="1" dirty="0">
                <a:latin typeface="+mn-lt"/>
              </a:rPr>
              <a:t>, </a:t>
            </a:r>
            <a:r>
              <a:rPr lang="en-US" sz="3700" b="1" dirty="0" err="1">
                <a:latin typeface="+mn-lt"/>
              </a:rPr>
              <a:t>Sansarko</a:t>
            </a:r>
            <a:r>
              <a:rPr lang="en-US" sz="3700" b="1" dirty="0">
                <a:latin typeface="+mn-lt"/>
              </a:rPr>
              <a:t> </a:t>
            </a:r>
            <a:r>
              <a:rPr lang="en-US" sz="3700" b="1" dirty="0" err="1">
                <a:latin typeface="+mn-lt"/>
              </a:rPr>
              <a:t>Thokley</a:t>
            </a:r>
            <a:r>
              <a:rPr lang="en-US" sz="3700" b="1" dirty="0">
                <a:latin typeface="+mn-lt"/>
              </a:rPr>
              <a:t> Shanti </a:t>
            </a:r>
            <a:r>
              <a:rPr lang="en-US" sz="3700" b="1" dirty="0" err="1">
                <a:latin typeface="+mn-lt"/>
              </a:rPr>
              <a:t>Mildaina</a:t>
            </a:r>
            <a:br>
              <a:rPr lang="en-US" sz="3700" b="1" dirty="0">
                <a:latin typeface="+mn-lt"/>
              </a:rPr>
            </a:br>
            <a:r>
              <a:rPr lang="ne-NP" sz="3700" b="1" dirty="0">
                <a:latin typeface="+mn-lt"/>
              </a:rPr>
              <a:t>आत्मामा मलाई सम्हाल्नुहवस्‌</a:t>
            </a:r>
            <a:r>
              <a:rPr lang="en-US" sz="3700" b="1" dirty="0">
                <a:latin typeface="+mn-lt"/>
              </a:rPr>
              <a:t>, </a:t>
            </a:r>
            <a:r>
              <a:rPr lang="ne-NP" sz="3700" b="1" dirty="0">
                <a:latin typeface="+mn-lt"/>
              </a:rPr>
              <a:t>म परमेश्वरको प्रशंसा गर्छु </a:t>
            </a:r>
            <a:br>
              <a:rPr lang="en-US" sz="3700" b="1" dirty="0">
                <a:latin typeface="+mn-lt"/>
              </a:rPr>
            </a:br>
            <a:r>
              <a:rPr lang="en-US" sz="3700" b="1" dirty="0" err="1">
                <a:latin typeface="+mn-lt"/>
              </a:rPr>
              <a:t>Aatmama</a:t>
            </a:r>
            <a:r>
              <a:rPr lang="en-US" sz="3700" b="1" dirty="0">
                <a:latin typeface="+mn-lt"/>
              </a:rPr>
              <a:t> </a:t>
            </a:r>
            <a:r>
              <a:rPr lang="en-US" sz="3700" b="1" dirty="0" err="1">
                <a:latin typeface="+mn-lt"/>
              </a:rPr>
              <a:t>Malai</a:t>
            </a:r>
            <a:r>
              <a:rPr lang="en-US" sz="3700" b="1" dirty="0">
                <a:latin typeface="+mn-lt"/>
              </a:rPr>
              <a:t> </a:t>
            </a:r>
            <a:r>
              <a:rPr lang="en-US" sz="3700" b="1" dirty="0" err="1">
                <a:latin typeface="+mn-lt"/>
              </a:rPr>
              <a:t>Samalnu</a:t>
            </a:r>
            <a:r>
              <a:rPr lang="en-US" sz="3700" b="1" dirty="0">
                <a:latin typeface="+mn-lt"/>
              </a:rPr>
              <a:t> </a:t>
            </a:r>
            <a:r>
              <a:rPr lang="en-US" sz="3700" b="1" dirty="0" err="1">
                <a:latin typeface="+mn-lt"/>
              </a:rPr>
              <a:t>Hawas</a:t>
            </a:r>
            <a:r>
              <a:rPr lang="en-US" sz="3700" b="1" dirty="0">
                <a:latin typeface="+mn-lt"/>
              </a:rPr>
              <a:t>, Ma </a:t>
            </a:r>
            <a:r>
              <a:rPr lang="en-US" sz="3700" b="1" dirty="0" err="1">
                <a:latin typeface="+mn-lt"/>
              </a:rPr>
              <a:t>Pramesworko</a:t>
            </a:r>
            <a:r>
              <a:rPr lang="en-US" sz="3700" b="1" dirty="0">
                <a:latin typeface="+mn-lt"/>
              </a:rPr>
              <a:t> </a:t>
            </a:r>
            <a:r>
              <a:rPr lang="en-US" sz="3700" b="1" dirty="0" err="1">
                <a:latin typeface="+mn-lt"/>
              </a:rPr>
              <a:t>Prasamsha</a:t>
            </a:r>
            <a:r>
              <a:rPr lang="en-US" sz="3700" b="1" dirty="0">
                <a:latin typeface="+mn-lt"/>
              </a:rPr>
              <a:t> </a:t>
            </a:r>
            <a:r>
              <a:rPr lang="en-US" sz="3700" b="1" dirty="0" err="1">
                <a:latin typeface="+mn-lt"/>
              </a:rPr>
              <a:t>Garchu</a:t>
            </a:r>
            <a:endParaRPr lang="en-US" sz="37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638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94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 म परमेश्वरको प्रशंसा गर्छु, सुखमा होस्‌ या दु:खमा होस्‌ Ma Pramesworko Prasamsha Garchu, Shukhama Hos Ya Dhukhama Hos आत्मामा मलाई सम्हाल्नु हवस्‌, म परमेश्वरको प्रेशंसा गर्छु  Aatmama Malai Samalnu Hawas, Ma Pramesworko Prasamsha Garchu म परमेश्वरको विजय गर्छु…. Ma Pramesworko Bijay……..</vt:lpstr>
      <vt:lpstr>यो पापी संसारमा आशा छैन, संसारको थोकले शान्ति मिल्दैन Yo Papi Sansarma Asha Chaina, Sansarko Thokley Shanti Mildaina आत्मामा मलाई सम्हाल्नुहवस्‌, म परमेश्वरको प्रशंसा गर्छु  Aatmama Malai Samalnu Hawas, Ma Pramesworko Prasamsha Garchu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म परमेश्वरको प्रशंसा गर्छु, सुखमा होस्‌ या दु:खमा होस्‌ Ma Pramesworko Prasamsha Garchu, Shukhama Hos Ya Dhukhama Hos आत्मामा मलाई सम्हाल्नु हवस्‌, म परमेश्वरको प्रेशंसा गर्छु  Aatmama Malai Samalnu Hawas, Ma Pramesworko Prasamsha Garchu म परमेश्वरको विजय गर्छु…. Ma Pramesworko Bijay……..</dc:title>
  <dc:creator>Bhuwan Basnet</dc:creator>
  <cp:lastModifiedBy>Bhuwan Basnet</cp:lastModifiedBy>
  <cp:revision>1</cp:revision>
  <dcterms:created xsi:type="dcterms:W3CDTF">2021-09-14T03:49:37Z</dcterms:created>
  <dcterms:modified xsi:type="dcterms:W3CDTF">2021-09-14T03:52:47Z</dcterms:modified>
</cp:coreProperties>
</file>