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96" r:id="rId2"/>
    <p:sldId id="39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749"/>
    <p:restoredTop sz="95775"/>
  </p:normalViewPr>
  <p:slideViewPr>
    <p:cSldViewPr snapToGrid="0" snapToObjects="1">
      <p:cViewPr varScale="1">
        <p:scale>
          <a:sx n="43" d="100"/>
          <a:sy n="43" d="100"/>
        </p:scale>
        <p:origin x="240" y="1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F0CF4-9AD9-1C49-9E70-91FCE5E7E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5BB394-C9D8-B54C-B3D8-D19F82DC71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0427B-9F8F-1043-8864-6732B6405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A935-D85A-1646-A7B7-34A58EDFFB51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550F2A-E6CE-4447-BDFD-836B5459E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7AC89-7D50-D645-B44F-5F13D59F0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CE582-8A07-4547-81B3-944009620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71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11C2D-A0F1-4B47-85E4-C8B3D9D26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59440-BB44-3F43-AF96-99CF03732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192F0-15CE-AD46-9577-38E77CAB2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A935-D85A-1646-A7B7-34A58EDFFB51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F9250-13E7-884E-920D-5B10A11BA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F98AB-89A6-A74E-B6A4-BD8265DC1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CE582-8A07-4547-81B3-944009620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837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ADCEE-8861-8C41-A98F-0B4465704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C5A1C8-003E-EF47-9A1A-AAEF36D57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7F9345-C379-C64F-8F4C-EB38704F3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A935-D85A-1646-A7B7-34A58EDFFB51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0E118-1EDF-A94D-AF23-AF72388B3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4286F-B525-0646-9B36-F8CB7B4D7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CE582-8A07-4547-81B3-944009620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109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762AF-C9EB-1347-9624-1C847EF07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339E3-F13D-7D46-BC07-5B0F51F934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3EB21E-6A47-5449-AAE0-4A7FFFF53C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62550C-6B89-4F4A-8BC5-4B210B2CB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A935-D85A-1646-A7B7-34A58EDFFB51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63D116-29F4-CF4F-9A9D-FD6D9FB96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91AB1C-FCEA-4143-92AB-71C704A9C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CE582-8A07-4547-81B3-944009620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989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D59AC-7E6F-8C45-B087-A8CD07F75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74D0B-C20E-3E4A-A671-E2AD4752C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A5FBD6-3B03-DB48-89E2-DF46B39019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0F9811-6563-204E-8032-42EA4620D1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79DB51-0C49-5B43-8F69-2599BEFC85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01F8B3-ECC3-D241-8E75-9D0772CAA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A935-D85A-1646-A7B7-34A58EDFFB51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29216D-BCA7-7E41-9779-30E62C8B6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D6188D-1CFB-3249-A246-35661B49E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CE582-8A07-4547-81B3-944009620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067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C2B51-C4C7-0B4F-B57B-C9FBA9E26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AC5B8B-BE6A-8746-9931-C8F7D4D3E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A935-D85A-1646-A7B7-34A58EDFFB51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34E10D-9D8F-B84C-BC28-301869762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343926-0A62-E746-989D-89F98782C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CE582-8A07-4547-81B3-944009620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80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A24DD8-51FB-9048-B7E6-D3ED1138B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A935-D85A-1646-A7B7-34A58EDFFB51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48DBCF-C528-A84C-9BE7-551E5C71A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35B429-237E-8145-AE62-078D41868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CE582-8A07-4547-81B3-944009620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519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5B6CE-27A1-8144-A0BD-3A23D80AF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38D15-DA81-0F48-A341-A4E100A0F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C40AB-1E64-4048-8FFE-4840979890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4840D2-38FF-BB46-9CC1-DBA05F4C5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A935-D85A-1646-A7B7-34A58EDFFB51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2AFC3F-CEAE-9C4D-9962-DC79FD398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ACFCEF-FFE6-8A4D-92EF-DE76A92B4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CE582-8A07-4547-81B3-944009620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699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9C364-76EF-B041-9A9B-CFC955B5C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DC8F6E-0082-4148-BC0F-BF62BF54B0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512B32-A25A-3B4E-A9C9-8651280882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79FA4C-BDDE-094F-A941-68E1169F7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A935-D85A-1646-A7B7-34A58EDFFB51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0B4AAB-7014-0949-AFA0-E4DC5F1B9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B0AA00-56CF-614F-9544-1523ACCF6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CE582-8A07-4547-81B3-944009620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07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7803-AB89-F643-9BB0-AD5225015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401A07-3E06-364B-A166-CC9D41BE84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A9E5C1-BA2C-4B44-84F6-746BF58E9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A935-D85A-1646-A7B7-34A58EDFFB51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C5DB1F-7599-324F-871B-490517638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60E607-A9B1-DE42-8B01-4F07CD7C4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CE582-8A07-4547-81B3-944009620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83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8DCC96-4124-E643-BC74-F283FE3CB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7E0F57-459B-3B41-B746-D3BB597304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5DC48A-BD32-874F-9372-C54EEEB9F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CA935-D85A-1646-A7B7-34A58EDFFB51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D6A3B-8FE2-A348-BD11-22431BBC4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D023A-F9BE-7C46-A20C-66C32BE01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CE582-8A07-4547-81B3-944009620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127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48E0A4-8F83-184A-97ED-121008432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5AE0D-2206-CD44-851B-2E588543E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A4C3E-0C3C-794B-9212-41A1810DB1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CA935-D85A-1646-A7B7-34A58EDFFB51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B97C1-571E-894C-B70B-4BE75F4B73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6036E-0D83-D846-AB63-BE3B369AB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CE582-8A07-4547-81B3-944009620D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236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1615" y="46219"/>
            <a:ext cx="12191435" cy="6778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200" b="1" dirty="0"/>
              <a:t> (</a:t>
            </a:r>
            <a:r>
              <a:rPr lang="ne-NP" sz="4200" b="1" dirty="0"/>
              <a:t>म तपाईंको मुहार हेर्न चाहन्छु</a:t>
            </a:r>
            <a:endParaRPr lang="en-US" sz="4200" b="1" dirty="0"/>
          </a:p>
          <a:p>
            <a:pPr algn="ctr">
              <a:lnSpc>
                <a:spcPct val="150000"/>
              </a:lnSpc>
            </a:pPr>
            <a:r>
              <a:rPr lang="en-US" sz="4200" b="1" dirty="0"/>
              <a:t>( Ma </a:t>
            </a:r>
            <a:r>
              <a:rPr lang="en-US" sz="4200" b="1" dirty="0" err="1"/>
              <a:t>Tapaiko</a:t>
            </a:r>
            <a:r>
              <a:rPr lang="en-US" sz="4200" b="1" dirty="0"/>
              <a:t> </a:t>
            </a:r>
            <a:r>
              <a:rPr lang="en-US" sz="4200" b="1" dirty="0" err="1"/>
              <a:t>Muhar</a:t>
            </a:r>
            <a:r>
              <a:rPr lang="en-US" sz="4200" b="1" dirty="0"/>
              <a:t> </a:t>
            </a:r>
            <a:r>
              <a:rPr lang="en-US" sz="4200" b="1" dirty="0" err="1"/>
              <a:t>Herna</a:t>
            </a:r>
            <a:r>
              <a:rPr lang="en-US" sz="4200" b="1" dirty="0"/>
              <a:t> </a:t>
            </a:r>
            <a:r>
              <a:rPr lang="en-US" sz="4200" b="1" dirty="0" err="1"/>
              <a:t>Chahanchu</a:t>
            </a:r>
            <a:endParaRPr lang="en-US" sz="4200" b="1" dirty="0"/>
          </a:p>
          <a:p>
            <a:pPr algn="ctr">
              <a:lnSpc>
                <a:spcPct val="150000"/>
              </a:lnSpc>
            </a:pPr>
            <a:r>
              <a:rPr lang="ne-NP" sz="4200" b="1" dirty="0"/>
              <a:t>म तपाईंको मुहार खोजी गर्छु) (२)</a:t>
            </a:r>
            <a:endParaRPr lang="en-US" sz="4200" b="1" dirty="0"/>
          </a:p>
          <a:p>
            <a:pPr algn="ctr">
              <a:lnSpc>
                <a:spcPct val="150000"/>
              </a:lnSpc>
            </a:pPr>
            <a:r>
              <a:rPr lang="en-US" sz="4200" b="1" dirty="0"/>
              <a:t>Ma </a:t>
            </a:r>
            <a:r>
              <a:rPr lang="en-US" sz="4200" b="1" dirty="0" err="1"/>
              <a:t>Tapaiko</a:t>
            </a:r>
            <a:r>
              <a:rPr lang="en-US" sz="4200" b="1" dirty="0"/>
              <a:t> </a:t>
            </a:r>
            <a:r>
              <a:rPr lang="en-US" sz="4200" b="1" dirty="0" err="1"/>
              <a:t>Muhar</a:t>
            </a:r>
            <a:r>
              <a:rPr lang="en-US" sz="4200" b="1" dirty="0"/>
              <a:t> </a:t>
            </a:r>
            <a:r>
              <a:rPr lang="en-US" sz="4200" b="1" dirty="0" err="1"/>
              <a:t>Khoji</a:t>
            </a:r>
            <a:r>
              <a:rPr lang="en-US" sz="4200" b="1" dirty="0"/>
              <a:t> </a:t>
            </a:r>
            <a:r>
              <a:rPr lang="en-US" sz="4200" b="1" dirty="0" err="1"/>
              <a:t>Garchu</a:t>
            </a:r>
            <a:r>
              <a:rPr lang="en-US" sz="42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200" b="1" dirty="0"/>
              <a:t>(</a:t>
            </a:r>
            <a:r>
              <a:rPr lang="ne-NP" sz="4200" b="1" dirty="0"/>
              <a:t>आराधना गर्छु पवित्रताको सुन्दरतामा) (२)</a:t>
            </a:r>
            <a:endParaRPr lang="en-US" sz="4200" b="1" dirty="0"/>
          </a:p>
          <a:p>
            <a:pPr algn="ctr">
              <a:lnSpc>
                <a:spcPct val="150000"/>
              </a:lnSpc>
            </a:pPr>
            <a:r>
              <a:rPr lang="en-US" sz="4200" b="1" dirty="0"/>
              <a:t>(</a:t>
            </a:r>
            <a:r>
              <a:rPr lang="en-US" sz="4200" b="1" dirty="0" err="1"/>
              <a:t>Aaradhana</a:t>
            </a:r>
            <a:r>
              <a:rPr lang="en-US" sz="4200" b="1" dirty="0"/>
              <a:t> </a:t>
            </a:r>
            <a:r>
              <a:rPr lang="en-US" sz="4200" b="1" dirty="0" err="1"/>
              <a:t>Garchu</a:t>
            </a:r>
            <a:r>
              <a:rPr lang="en-US" sz="4200" b="1" dirty="0"/>
              <a:t> </a:t>
            </a:r>
            <a:r>
              <a:rPr lang="en-US" sz="4200" b="1" dirty="0" err="1"/>
              <a:t>Pabitrako</a:t>
            </a:r>
            <a:r>
              <a:rPr lang="en-US" sz="4200" b="1" dirty="0"/>
              <a:t> </a:t>
            </a:r>
            <a:r>
              <a:rPr lang="en-US" sz="4200" b="1" dirty="0" err="1"/>
              <a:t>Sundartama</a:t>
            </a:r>
            <a:r>
              <a:rPr lang="en-US" sz="42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200" b="1" dirty="0"/>
              <a:t> </a:t>
            </a:r>
            <a:endParaRPr lang="en-US" sz="42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785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1615" y="-200304"/>
            <a:ext cx="12191435" cy="8036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 dirty="0"/>
              <a:t>(</a:t>
            </a:r>
            <a:r>
              <a:rPr lang="ne-NP" sz="5000" b="1" dirty="0"/>
              <a:t>हृदय सब खोली आउँछु) (२)</a:t>
            </a:r>
            <a:r>
              <a:rPr lang="en-US" sz="5000" b="1" dirty="0"/>
              <a:t> (</a:t>
            </a:r>
            <a:r>
              <a:rPr lang="en-US" sz="5000" b="1" dirty="0" err="1"/>
              <a:t>Hridaya</a:t>
            </a:r>
            <a:r>
              <a:rPr lang="en-US" sz="5000" b="1" dirty="0"/>
              <a:t> Saab </a:t>
            </a:r>
            <a:r>
              <a:rPr lang="en-US" sz="5000" b="1" dirty="0" err="1"/>
              <a:t>Kholi</a:t>
            </a:r>
            <a:r>
              <a:rPr lang="en-US" sz="5000" b="1" dirty="0"/>
              <a:t> </a:t>
            </a:r>
            <a:r>
              <a:rPr lang="en-US" sz="5000" b="1" dirty="0" err="1"/>
              <a:t>Ahauchaw</a:t>
            </a:r>
            <a:r>
              <a:rPr lang="en-US" sz="5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5000" b="1" dirty="0"/>
              <a:t>(</a:t>
            </a:r>
            <a:r>
              <a:rPr lang="ne-NP" sz="5000" b="1" dirty="0"/>
              <a:t>स्तुति गाउन) (४) (हल्लेलूयाह) (४)</a:t>
            </a:r>
            <a:r>
              <a:rPr lang="en-US" sz="5000" b="1" dirty="0"/>
              <a:t> ( </a:t>
            </a:r>
            <a:r>
              <a:rPr lang="en-US" sz="5000" b="1" dirty="0" err="1"/>
              <a:t>Istuti</a:t>
            </a:r>
            <a:r>
              <a:rPr lang="en-US" sz="5000" b="1" dirty="0"/>
              <a:t> </a:t>
            </a:r>
            <a:r>
              <a:rPr lang="en-US" sz="5000" b="1" dirty="0" err="1"/>
              <a:t>Gauna</a:t>
            </a:r>
            <a:r>
              <a:rPr lang="en-US" sz="5000" b="1" dirty="0"/>
              <a:t> )4 ( Hallelujah)4 </a:t>
            </a:r>
          </a:p>
          <a:p>
            <a:pPr algn="ctr">
              <a:lnSpc>
                <a:spcPct val="150000"/>
              </a:lnSpc>
            </a:pPr>
            <a:r>
              <a:rPr lang="en-US" sz="5000" b="1" dirty="0"/>
              <a:t>(</a:t>
            </a:r>
            <a:r>
              <a:rPr lang="ne-NP" sz="5000" b="1" dirty="0"/>
              <a:t>येशू महान्‌) (४) (इम्मानुएल) (४)</a:t>
            </a:r>
            <a:r>
              <a:rPr lang="en-US" sz="5000" b="1" dirty="0"/>
              <a:t> (</a:t>
            </a:r>
            <a:r>
              <a:rPr lang="en-US" sz="5000" b="1" dirty="0" err="1"/>
              <a:t>Yeshu</a:t>
            </a:r>
            <a:r>
              <a:rPr lang="en-US" sz="5000" b="1" dirty="0"/>
              <a:t> Mahan )4 ( Emanuel)4</a:t>
            </a:r>
          </a:p>
          <a:p>
            <a:pPr algn="ctr">
              <a:lnSpc>
                <a:spcPct val="150000"/>
              </a:lnSpc>
            </a:pPr>
            <a:endParaRPr lang="en-US" sz="5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140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</Words>
  <Application>Microsoft Macintosh PowerPoint</Application>
  <PresentationFormat>Widescreen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2021-09-06T02:14:49Z</dcterms:created>
  <dcterms:modified xsi:type="dcterms:W3CDTF">2021-09-06T02:15:29Z</dcterms:modified>
</cp:coreProperties>
</file>