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3" r:id="rId2"/>
    <p:sldId id="354" r:id="rId3"/>
    <p:sldId id="35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17"/>
    <p:restoredTop sz="95755"/>
  </p:normalViewPr>
  <p:slideViewPr>
    <p:cSldViewPr snapToGrid="0" snapToObjects="1">
      <p:cViewPr varScale="1">
        <p:scale>
          <a:sx n="107" d="100"/>
          <a:sy n="107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BD266-ACC1-884B-B25F-3197152B2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7503B1-B46C-9B46-8055-87B3FA128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C4265-9807-5B46-9B7F-18957A7D0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891B-5555-B749-8945-0AA67F6E447D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EE15B-7871-0746-8120-1AEE6944D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259DA-20BC-F743-812A-CEB19D41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D7D05-B49D-FF4C-8655-01867F851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70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3A9C6-0E85-DF4A-929A-56ADA6C5D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78C6E-8795-254F-92C3-4BA4AFAAE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79F00-90BC-D542-A060-4A6AEE12B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891B-5555-B749-8945-0AA67F6E447D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5A201-2388-2F4D-B953-9F7939A60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FA878-E201-4349-8166-70850DE3F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D7D05-B49D-FF4C-8655-01867F851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818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2361F-B1F0-C343-8DE6-43731118F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10E84-F568-1A44-8C45-354B18844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E295F-ED67-EF4F-A191-040CD45B2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891B-5555-B749-8945-0AA67F6E447D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2C132-1483-F448-A69F-71FEC2CF2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72E36-9CD3-AF40-A3E2-BD02721F7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D7D05-B49D-FF4C-8655-01867F851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441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D7B3F-561B-BC4A-B123-A03BF19B9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41B07-25A5-734A-AC6D-AA37484A7B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B5BA6-28E2-AE45-83C9-4C803D722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81D8E-0227-A545-A7CB-55E997EB1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891B-5555-B749-8945-0AA67F6E447D}" type="datetimeFigureOut">
              <a:rPr lang="en-US" smtClean="0"/>
              <a:t>11/2/21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3870F-18DB-CB49-84C2-8CF7958EA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8CDAE3-6BAB-4844-A616-6F27BFEBA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D7D05-B49D-FF4C-8655-01867F851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685A6-ED9C-CF4D-8D13-A62F4D116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0A86E-2091-7B41-B932-A5D362FCF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E5FDE1-1D15-7C42-994E-0E6F5BB25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D5F375-2107-D949-AD14-DE5AB7067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9D62BA-6180-ED49-A4A4-B3044650EA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C89218-B51C-9449-A441-BB02A0491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891B-5555-B749-8945-0AA67F6E447D}" type="datetimeFigureOut">
              <a:rPr lang="en-US" smtClean="0"/>
              <a:t>11/2/21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DAEE73-74DE-DB42-977F-C8C051235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3C4BE6-E8D5-6640-ADD8-5CC525AE6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D7D05-B49D-FF4C-8655-01867F851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16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EC900-1252-7141-B324-267653156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961053-F349-DF49-96D1-D415A2700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891B-5555-B749-8945-0AA67F6E447D}" type="datetimeFigureOut">
              <a:rPr lang="en-US" smtClean="0"/>
              <a:t>11/2/21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DA7398-3A8F-D84C-B32A-D2CED3C61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0FF3F-F04D-BD43-BD8D-BA709B89B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D7D05-B49D-FF4C-8655-01867F851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103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28A765-4404-004F-9E64-EC535DA5E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891B-5555-B749-8945-0AA67F6E447D}" type="datetimeFigureOut">
              <a:rPr lang="en-US" smtClean="0"/>
              <a:t>11/2/21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9C7E98-C235-744E-9B62-7DBA61CC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DE9EE-D5BC-3F4C-9886-FD9539188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D7D05-B49D-FF4C-8655-01867F851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89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91087-F11A-8A44-9D89-3A7548265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41DF5-826C-9F4A-95EC-E759459A1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60C44-59D2-8C46-A390-4BD90F1C6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040E3-E48D-3D42-A6B6-EFE4DD175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891B-5555-B749-8945-0AA67F6E447D}" type="datetimeFigureOut">
              <a:rPr lang="en-US" smtClean="0"/>
              <a:t>11/2/21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9983CC-129B-F043-8623-6D8B495F0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5AE61A-9DBC-D043-87BE-3FA688C2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D7D05-B49D-FF4C-8655-01867F851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819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23439-F186-A44F-860E-2B2864164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40B5DB-369C-7E4F-B379-500BF61356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FE1D0-02D7-E84A-8AE3-A995F5369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AB2C3-9810-7B47-B5F8-BD500BC53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891B-5555-B749-8945-0AA67F6E447D}" type="datetimeFigureOut">
              <a:rPr lang="en-US" smtClean="0"/>
              <a:t>11/2/21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68AD6-E103-9745-BD12-F6ACA1098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3552DE-F231-2C44-8A9B-BF66C30B8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D7D05-B49D-FF4C-8655-01867F851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3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4306D-DB59-A443-BCB6-8536A94B7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560DE6-4FA7-AB46-A754-9AD668F168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0D9B0-8AEE-104C-B8C7-8D78B48EE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891B-5555-B749-8945-0AA67F6E447D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9C53F-8DD8-4642-AE7B-E6D3F25FA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4C8AD-0739-764C-9F69-976B0C5C4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D7D05-B49D-FF4C-8655-01867F851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82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2C0360-34E8-0C48-9748-8632BEDC47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53DBBC-715E-BD4F-BCBF-9AF3CCFA8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15EA1-BB33-6847-B0A3-2B67B1F00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891B-5555-B749-8945-0AA67F6E447D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97B74-E8F7-A244-A33D-35EC44348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F56ED-0CDD-8243-B84D-5E17FEB4E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D7D05-B49D-FF4C-8655-01867F851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963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35CF9D-4F21-C64F-AEF1-57B237E6E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E0FAD-C693-6C45-8A63-C7B5ED520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77AAD-1BEB-0349-83EE-EAE1818B04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E891B-5555-B749-8945-0AA67F6E447D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0D2EA-B04D-094D-AAFD-1515857A31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63EF3-2040-EA42-8F55-81B2DE625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D7D05-B49D-FF4C-8655-01867F851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71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0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6472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 </a:t>
            </a:r>
            <a:r>
              <a:rPr lang="ne-NP" sz="3500" b="1" dirty="0">
                <a:solidFill>
                  <a:schemeClr val="bg1"/>
                </a:solidFill>
              </a:rPr>
              <a:t>मादलै घन्क्यो खीष्टको महिमामा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बासुरी बज्यो खीष्टको महिमामा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en-US" sz="3500" b="1" dirty="0" err="1">
                <a:solidFill>
                  <a:schemeClr val="bg1"/>
                </a:solidFill>
              </a:rPr>
              <a:t>Madalai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Ghankiyo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Christko</a:t>
            </a:r>
            <a:r>
              <a:rPr lang="en-US" sz="3500" b="1" dirty="0">
                <a:solidFill>
                  <a:schemeClr val="bg1"/>
                </a:solidFill>
              </a:rPr>
              <a:t> Mahima, </a:t>
            </a:r>
            <a:r>
              <a:rPr lang="en-US" sz="3500" b="1" dirty="0" err="1">
                <a:solidFill>
                  <a:schemeClr val="bg1"/>
                </a:solidFill>
              </a:rPr>
              <a:t>Basuri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Bajyo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Christko</a:t>
            </a:r>
            <a:r>
              <a:rPr lang="en-US" sz="3500" b="1" dirty="0">
                <a:solidFill>
                  <a:schemeClr val="bg1"/>
                </a:solidFill>
              </a:rPr>
              <a:t> Mahima )2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ल है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ल है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ल है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ल है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यसको तालमा नाँचौ 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La Hai )4, </a:t>
            </a:r>
            <a:r>
              <a:rPr lang="en-US" sz="3500" b="1" dirty="0" err="1">
                <a:solidFill>
                  <a:schemeClr val="bg1"/>
                </a:solidFill>
              </a:rPr>
              <a:t>Yesko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Talama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Nachaw</a:t>
            </a:r>
            <a:r>
              <a:rPr lang="en-US" sz="3500" b="1" dirty="0">
                <a:solidFill>
                  <a:schemeClr val="bg1"/>
                </a:solidFill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यसैले ल है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ल है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ल है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ल है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यसको धुनमा नाँचौ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La Hai )4, </a:t>
            </a:r>
            <a:r>
              <a:rPr lang="en-US" sz="3500" b="1" dirty="0" err="1">
                <a:solidFill>
                  <a:schemeClr val="bg1"/>
                </a:solidFill>
              </a:rPr>
              <a:t>Yesko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Dunama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Nachaw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endParaRPr lang="en-US" sz="35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684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72412" y="-545438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-19"/>
            <a:ext cx="12191435" cy="648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bg1"/>
                </a:solidFill>
              </a:rPr>
              <a:t>( </a:t>
            </a:r>
            <a:r>
              <a:rPr lang="ne-NP" sz="2800" b="1" dirty="0">
                <a:solidFill>
                  <a:schemeClr val="bg1"/>
                </a:solidFill>
              </a:rPr>
              <a:t>ह्रदय खोलेर गाऊ खीष्टको गीत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ne-NP" sz="2800" b="1" dirty="0">
                <a:solidFill>
                  <a:schemeClr val="bg1"/>
                </a:solidFill>
              </a:rPr>
              <a:t>सबै नाचौंन नभई थकित )२</a:t>
            </a:r>
            <a:endParaRPr lang="en-US" sz="2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bg1"/>
                </a:solidFill>
              </a:rPr>
              <a:t>( </a:t>
            </a:r>
            <a:r>
              <a:rPr lang="en-US" sz="2800" b="1" dirty="0" err="1">
                <a:solidFill>
                  <a:schemeClr val="bg1"/>
                </a:solidFill>
              </a:rPr>
              <a:t>Hridaya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Kholyera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Gau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Christko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Geet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en-US" sz="2800" b="1" dirty="0" err="1">
                <a:solidFill>
                  <a:schemeClr val="bg1"/>
                </a:solidFill>
              </a:rPr>
              <a:t>Sabai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Nachawna</a:t>
            </a:r>
            <a:r>
              <a:rPr lang="en-US" sz="2800" b="1" dirty="0">
                <a:solidFill>
                  <a:schemeClr val="bg1"/>
                </a:solidFill>
              </a:rPr>
              <a:t> Na </a:t>
            </a:r>
            <a:r>
              <a:rPr lang="en-US" sz="2800" b="1" dirty="0" err="1">
                <a:solidFill>
                  <a:schemeClr val="bg1"/>
                </a:solidFill>
              </a:rPr>
              <a:t>Vaye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Thakit</a:t>
            </a:r>
            <a:r>
              <a:rPr lang="en-US" sz="28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2800" b="1" dirty="0">
                <a:solidFill>
                  <a:schemeClr val="bg1"/>
                </a:solidFill>
              </a:rPr>
              <a:t>भोलि फेरि यो मौका होला नहोला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ne-NP" sz="2800" b="1" dirty="0">
                <a:solidFill>
                  <a:schemeClr val="bg1"/>
                </a:solidFill>
              </a:rPr>
              <a:t>घिन्ताङ घिन्ताङको तालमा नाँच्ने रहर होला </a:t>
            </a:r>
            <a:endParaRPr lang="en-US" sz="2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bg1"/>
                </a:solidFill>
              </a:rPr>
              <a:t>Bholi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Feri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Yo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Mauka</a:t>
            </a:r>
            <a:r>
              <a:rPr lang="en-US" sz="2800" b="1" dirty="0">
                <a:solidFill>
                  <a:schemeClr val="bg1"/>
                </a:solidFill>
              </a:rPr>
              <a:t> Hola Na Hola, </a:t>
            </a:r>
            <a:r>
              <a:rPr lang="en-US" sz="2800" b="1" dirty="0" err="1">
                <a:solidFill>
                  <a:schemeClr val="bg1"/>
                </a:solidFill>
              </a:rPr>
              <a:t>Ghintang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Ghintangko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Taalma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Nachnai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Rahar</a:t>
            </a:r>
            <a:r>
              <a:rPr lang="en-US" sz="2800" b="1" dirty="0">
                <a:solidFill>
                  <a:schemeClr val="bg1"/>
                </a:solidFill>
              </a:rPr>
              <a:t> Hola </a:t>
            </a:r>
          </a:p>
          <a:p>
            <a:pPr algn="ctr">
              <a:lnSpc>
                <a:spcPct val="150000"/>
              </a:lnSpc>
            </a:pPr>
            <a:r>
              <a:rPr lang="ne-NP" sz="2800" b="1" dirty="0">
                <a:solidFill>
                  <a:schemeClr val="bg1"/>
                </a:solidFill>
              </a:rPr>
              <a:t>भोलि फेरि यो मौका होला नहोला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ne-NP" sz="2800" b="1" dirty="0">
                <a:solidFill>
                  <a:schemeClr val="bg1"/>
                </a:solidFill>
              </a:rPr>
              <a:t>बाँसुरीको लयमा नाँच्ने धोका होला </a:t>
            </a:r>
            <a:endParaRPr lang="en-US" sz="2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2800" b="1" dirty="0">
                <a:solidFill>
                  <a:schemeClr val="bg1"/>
                </a:solidFill>
              </a:rPr>
              <a:t>यसैले ल है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ne-NP" sz="2800" b="1" dirty="0">
                <a:solidFill>
                  <a:schemeClr val="bg1"/>
                </a:solidFill>
              </a:rPr>
              <a:t>ल है</a:t>
            </a:r>
            <a:r>
              <a:rPr lang="en-US" sz="2800" b="1" dirty="0">
                <a:solidFill>
                  <a:schemeClr val="bg1"/>
                </a:solidFill>
              </a:rPr>
              <a:t>…….</a:t>
            </a: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bg1"/>
                </a:solidFill>
              </a:rPr>
              <a:t>Bholi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Feri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Yo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Mauka</a:t>
            </a:r>
            <a:r>
              <a:rPr lang="en-US" sz="2800" b="1" dirty="0">
                <a:solidFill>
                  <a:schemeClr val="bg1"/>
                </a:solidFill>
              </a:rPr>
              <a:t> Hola Na Hola, </a:t>
            </a:r>
            <a:r>
              <a:rPr lang="en-US" sz="2800" b="1" dirty="0" err="1">
                <a:solidFill>
                  <a:schemeClr val="bg1"/>
                </a:solidFill>
              </a:rPr>
              <a:t>Basuriko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Layaima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Nachnai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Dhoka</a:t>
            </a:r>
            <a:r>
              <a:rPr lang="en-US" sz="2800" b="1" dirty="0">
                <a:solidFill>
                  <a:schemeClr val="bg1"/>
                </a:solidFill>
              </a:rPr>
              <a:t> Hola </a:t>
            </a: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bg1"/>
                </a:solidFill>
              </a:rPr>
              <a:t>Yehsailai</a:t>
            </a:r>
            <a:r>
              <a:rPr lang="en-US" sz="2800" b="1" dirty="0">
                <a:solidFill>
                  <a:schemeClr val="bg1"/>
                </a:solidFill>
              </a:rPr>
              <a:t> Lai Hai......... </a:t>
            </a:r>
          </a:p>
          <a:p>
            <a:pPr algn="ctr">
              <a:lnSpc>
                <a:spcPct val="150000"/>
              </a:lnSpc>
            </a:pPr>
            <a:endParaRPr lang="en-US" sz="28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067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82586" y="-619831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20471"/>
            <a:ext cx="12191435" cy="584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bg1"/>
                </a:solidFill>
              </a:rPr>
              <a:t>( </a:t>
            </a:r>
            <a:r>
              <a:rPr lang="ne-NP" sz="2800" b="1" dirty="0">
                <a:solidFill>
                  <a:schemeClr val="bg1"/>
                </a:solidFill>
              </a:rPr>
              <a:t>आदर प्रशंसा उनलाई चडाऊ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ne-NP" sz="2800" b="1" dirty="0">
                <a:solidFill>
                  <a:schemeClr val="bg1"/>
                </a:solidFill>
              </a:rPr>
              <a:t>महिमा येशुको संसारमा ल्याऊ )२</a:t>
            </a:r>
            <a:endParaRPr lang="en-US" sz="2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bg1"/>
                </a:solidFill>
              </a:rPr>
              <a:t>( Adar </a:t>
            </a:r>
            <a:r>
              <a:rPr lang="en-US" sz="2800" b="1" dirty="0" err="1">
                <a:solidFill>
                  <a:schemeClr val="bg1"/>
                </a:solidFill>
              </a:rPr>
              <a:t>Prasamsha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Unlai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Chadau</a:t>
            </a:r>
            <a:r>
              <a:rPr lang="en-US" sz="2800" b="1" dirty="0">
                <a:solidFill>
                  <a:schemeClr val="bg1"/>
                </a:solidFill>
              </a:rPr>
              <a:t>, Mahima </a:t>
            </a:r>
            <a:r>
              <a:rPr lang="en-US" sz="2800" b="1" dirty="0" err="1">
                <a:solidFill>
                  <a:schemeClr val="bg1"/>
                </a:solidFill>
              </a:rPr>
              <a:t>Yeshuko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Sansarma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Lyau</a:t>
            </a:r>
            <a:r>
              <a:rPr lang="en-US" sz="28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2800" b="1" dirty="0">
                <a:solidFill>
                  <a:schemeClr val="bg1"/>
                </a:solidFill>
              </a:rPr>
              <a:t>भोलि फेरि यो मौका होला नहोला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ne-NP" sz="2800" b="1" dirty="0">
                <a:solidFill>
                  <a:schemeClr val="bg1"/>
                </a:solidFill>
              </a:rPr>
              <a:t>प्रशंसामा रमाउनै समय नहोला</a:t>
            </a:r>
            <a:endParaRPr lang="en-US" sz="2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bg1"/>
                </a:solidFill>
              </a:rPr>
              <a:t>Bholi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Feri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Yo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Mauka</a:t>
            </a:r>
            <a:r>
              <a:rPr lang="en-US" sz="2800" b="1" dirty="0">
                <a:solidFill>
                  <a:schemeClr val="bg1"/>
                </a:solidFill>
              </a:rPr>
              <a:t> Hola Na Hola, </a:t>
            </a:r>
            <a:r>
              <a:rPr lang="en-US" sz="2800" b="1" dirty="0" err="1">
                <a:solidFill>
                  <a:schemeClr val="bg1"/>
                </a:solidFill>
              </a:rPr>
              <a:t>Prasamshama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Ramaunai</a:t>
            </a:r>
            <a:r>
              <a:rPr lang="en-US" sz="2800" b="1" dirty="0">
                <a:solidFill>
                  <a:schemeClr val="bg1"/>
                </a:solidFill>
              </a:rPr>
              <a:t> Samaya </a:t>
            </a:r>
            <a:r>
              <a:rPr lang="en-US" sz="2800" b="1" dirty="0" err="1">
                <a:solidFill>
                  <a:schemeClr val="bg1"/>
                </a:solidFill>
              </a:rPr>
              <a:t>Nahola</a:t>
            </a:r>
            <a:endParaRPr lang="en-US" sz="2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2800" b="1" dirty="0">
                <a:solidFill>
                  <a:schemeClr val="bg1"/>
                </a:solidFill>
              </a:rPr>
              <a:t>भोलि फेरि यो मौका होला नहोला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ne-NP" sz="2800" b="1" dirty="0">
                <a:solidFill>
                  <a:schemeClr val="bg1"/>
                </a:solidFill>
              </a:rPr>
              <a:t>उनको महिमा गर्ने सास नहोला </a:t>
            </a:r>
            <a:endParaRPr lang="en-US" sz="2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2800" b="1" dirty="0">
                <a:solidFill>
                  <a:schemeClr val="bg1"/>
                </a:solidFill>
              </a:rPr>
              <a:t>यसैले ल है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ne-NP" sz="2800" b="1" dirty="0">
                <a:solidFill>
                  <a:schemeClr val="bg1"/>
                </a:solidFill>
              </a:rPr>
              <a:t>ल है</a:t>
            </a:r>
            <a:r>
              <a:rPr lang="en-US" sz="2800" b="1" dirty="0">
                <a:solidFill>
                  <a:schemeClr val="bg1"/>
                </a:solidFill>
              </a:rPr>
              <a:t>…….</a:t>
            </a: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bg1"/>
                </a:solidFill>
              </a:rPr>
              <a:t>Bholi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Feri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Yo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Mauka</a:t>
            </a:r>
            <a:r>
              <a:rPr lang="en-US" sz="2800" b="1" dirty="0">
                <a:solidFill>
                  <a:schemeClr val="bg1"/>
                </a:solidFill>
              </a:rPr>
              <a:t> Hola Na Hola, </a:t>
            </a:r>
            <a:r>
              <a:rPr lang="en-US" sz="2800" b="1" dirty="0" err="1">
                <a:solidFill>
                  <a:schemeClr val="bg1"/>
                </a:solidFill>
              </a:rPr>
              <a:t>Unko</a:t>
            </a:r>
            <a:r>
              <a:rPr lang="en-US" sz="2800" b="1" dirty="0">
                <a:solidFill>
                  <a:schemeClr val="bg1"/>
                </a:solidFill>
              </a:rPr>
              <a:t> Mahima </a:t>
            </a:r>
            <a:r>
              <a:rPr lang="en-US" sz="2800" b="1" dirty="0" err="1">
                <a:solidFill>
                  <a:schemeClr val="bg1"/>
                </a:solidFill>
              </a:rPr>
              <a:t>Garnai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Sahas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Nahola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bg1"/>
                </a:solidFill>
              </a:rPr>
              <a:t>Yehsailai</a:t>
            </a:r>
            <a:r>
              <a:rPr lang="en-US" sz="2800" b="1" dirty="0">
                <a:solidFill>
                  <a:schemeClr val="bg1"/>
                </a:solidFill>
              </a:rPr>
              <a:t> Lai Hai.........</a:t>
            </a:r>
          </a:p>
          <a:p>
            <a:pPr algn="ctr">
              <a:lnSpc>
                <a:spcPct val="150000"/>
              </a:lnSpc>
            </a:pPr>
            <a:endParaRPr lang="en-US" sz="28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672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245</Words>
  <Application>Microsoft Macintosh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2021-09-02T02:01:02Z</dcterms:created>
  <dcterms:modified xsi:type="dcterms:W3CDTF">2021-11-03T01:00:35Z</dcterms:modified>
</cp:coreProperties>
</file>