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57" r:id="rId2"/>
    <p:sldId id="3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59"/>
    <p:restoredTop sz="95755"/>
  </p:normalViewPr>
  <p:slideViewPr>
    <p:cSldViewPr snapToGrid="0" snapToObjects="1">
      <p:cViewPr varScale="1">
        <p:scale>
          <a:sx n="98" d="100"/>
          <a:sy n="98" d="100"/>
        </p:scale>
        <p:origin x="208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0DE32-0775-2E41-826F-3F614E1683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CC5D09-0316-8248-A061-A5A5A520DD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4DB57F-1555-BC4B-9AC1-307677EC1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52C66-1C72-6D47-9103-0AF9226FB5D3}" type="datetimeFigureOut">
              <a:rPr lang="en-US" smtClean="0"/>
              <a:t>11/2/21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AA1B29-1845-F74F-832F-1E7F0D22B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863D49-F224-CA4D-BEBA-2027961C9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69641-CBEC-D244-934A-D5452593B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314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CBC52-101D-9044-AD3D-02F18C33E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BB0E48-9AFB-F84C-AABF-65055CA89B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FACFB1-BB81-7047-B749-33FE5CCF6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52C66-1C72-6D47-9103-0AF9226FB5D3}" type="datetimeFigureOut">
              <a:rPr lang="en-US" smtClean="0"/>
              <a:t>11/2/21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28AE74-F91A-9E4D-AC79-0406E0910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489FDE-2C53-C947-B413-B749DE63F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69641-CBEC-D244-934A-D5452593B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972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58F0E-E3B6-E747-8B95-21F8FE66F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58BC6B-4C96-CD46-B703-98529D942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0479C3-14EB-AA4E-B208-4DC83A42C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52C66-1C72-6D47-9103-0AF9226FB5D3}" type="datetimeFigureOut">
              <a:rPr lang="en-US" smtClean="0"/>
              <a:t>11/2/21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81A3D1-FD17-BF4C-A5A4-800C2299B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C6C0EE-FA0C-2C4A-BFDA-A2C3D746F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69641-CBEC-D244-934A-D5452593B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267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C1F3F-ECAF-3440-AACB-52A5E7323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D37A5C-62E6-FF45-BDBC-7BACC9CDDC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093FF8-6694-6D44-907B-C5425D0F17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A74A61-8D55-4B4F-BFEA-697945921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52C66-1C72-6D47-9103-0AF9226FB5D3}" type="datetimeFigureOut">
              <a:rPr lang="en-US" smtClean="0"/>
              <a:t>11/2/21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46BF12-F4CC-3644-A23B-194AE5A59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45E627-6914-4E48-9E30-BFE898614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69641-CBEC-D244-934A-D5452593B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818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9CD9D-AA14-2F48-9D1D-24A13535C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4C2D4C-46D2-C445-80A3-1586BC97F8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00D57-8DB2-1A46-B88A-227C9358CF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33B1A3-79F4-F641-91D0-26D4BEDBE6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6E77C3-B12C-6E40-8336-FDF5AD2CFE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95AB5D-3AB6-C94E-959C-D3CE0E8B4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52C66-1C72-6D47-9103-0AF9226FB5D3}" type="datetimeFigureOut">
              <a:rPr lang="en-US" smtClean="0"/>
              <a:t>11/2/21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1CD75E-2343-6342-8DEA-194CAF8F5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7356C8-4D5E-A440-98E2-1A08F4761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69641-CBEC-D244-934A-D5452593B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861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D7970-C5B2-604D-BB92-8D4258020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029B40-D89F-344F-A4C1-061D56CCF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52C66-1C72-6D47-9103-0AF9226FB5D3}" type="datetimeFigureOut">
              <a:rPr lang="en-US" smtClean="0"/>
              <a:t>11/2/21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B6668D-A851-5A44-91F1-9ED42E8FF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70895B-2EFD-714D-82B0-34EA15E21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69641-CBEC-D244-934A-D5452593B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512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20FDB1-AF0C-564F-B5E1-41F96266B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52C66-1C72-6D47-9103-0AF9226FB5D3}" type="datetimeFigureOut">
              <a:rPr lang="en-US" smtClean="0"/>
              <a:t>11/2/21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0B4A85-2359-F541-A5BC-53E45CCFE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033732-7452-604B-95DC-BE6D0E720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69641-CBEC-D244-934A-D5452593B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374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79C5C-15EC-9340-8ED6-B1E0F25F8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FEF19C-3614-DE41-AC6B-72916A2EA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B7F180-EB1F-994B-9A10-ED4172EAC7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2E9875-DCD9-8041-8C67-98680F857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52C66-1C72-6D47-9103-0AF9226FB5D3}" type="datetimeFigureOut">
              <a:rPr lang="en-US" smtClean="0"/>
              <a:t>11/2/21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93E426-0190-0749-95B4-53CA1FECD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34C410-BBE9-CE45-A9E0-AD9342C53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69641-CBEC-D244-934A-D5452593B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4F13D-B076-6B40-B8DB-72C176730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40A118-AB43-C04A-B85F-2BA4D89218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086D18-2E8E-8742-9690-0FD983764F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CF0982-A55F-0E4A-8CF6-73F16B178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52C66-1C72-6D47-9103-0AF9226FB5D3}" type="datetimeFigureOut">
              <a:rPr lang="en-US" smtClean="0"/>
              <a:t>11/2/21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ABE8D5-50F7-6048-ACAD-C94C6ED73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2BDDB2-CFBF-A14A-BC86-45646BDC3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69641-CBEC-D244-934A-D5452593B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841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87AE8-0E75-D541-A248-08EACC3A2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C69CCA-1435-8C42-96B8-23007E05C4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C6AF20-5BDE-4B44-BD90-A7C497CAB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52C66-1C72-6D47-9103-0AF9226FB5D3}" type="datetimeFigureOut">
              <a:rPr lang="en-US" smtClean="0"/>
              <a:t>11/2/21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99F799-6C29-2849-B41B-9560295A6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1F7FC7-C3D1-1D43-9279-7F892668B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69641-CBEC-D244-934A-D5452593B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602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087F2BC-36EC-8148-8239-A3A2E3BE61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7C3308-9011-E147-B2E2-9657CB33AF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81C636-5D42-0240-B33D-B370FB9EE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52C66-1C72-6D47-9103-0AF9226FB5D3}" type="datetimeFigureOut">
              <a:rPr lang="en-US" smtClean="0"/>
              <a:t>11/2/21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8C2D59-5498-1F43-AE8F-CD9693006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173F4A-DE22-C949-99B1-F4E1190F9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69641-CBEC-D244-934A-D5452593B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061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8BA630-DB4D-9440-A5B9-7D0C8E731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753178-D775-0341-A707-8081DB5D95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CCBF92-4A10-8D4C-845E-DC0A9DEA07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52C66-1C72-6D47-9103-0AF9226FB5D3}" type="datetimeFigureOut">
              <a:rPr lang="en-US" smtClean="0"/>
              <a:t>11/2/21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695784-56E4-494E-9140-2BE887FDDA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01760C-C64D-1B4D-8BC7-7490965EF0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69641-CBEC-D244-934A-D5452593B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417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225674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19"/>
            <a:ext cx="12191435" cy="6664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bg1"/>
                </a:solidFill>
              </a:rPr>
              <a:t> </a:t>
            </a:r>
            <a:r>
              <a:rPr lang="ne-NP" sz="3200" b="1" dirty="0">
                <a:solidFill>
                  <a:schemeClr val="bg1"/>
                </a:solidFill>
              </a:rPr>
              <a:t>को. महान्‌ प्रभुलाई महिमा</a:t>
            </a:r>
            <a:r>
              <a:rPr lang="en-US" sz="3200" b="1" dirty="0">
                <a:solidFill>
                  <a:schemeClr val="bg1"/>
                </a:solidFill>
              </a:rPr>
              <a:t>, </a:t>
            </a:r>
            <a:r>
              <a:rPr lang="ne-NP" sz="3200" b="1" dirty="0">
                <a:solidFill>
                  <a:schemeClr val="bg1"/>
                </a:solidFill>
              </a:rPr>
              <a:t>परमप्रभुलाई प्रशंसा</a:t>
            </a:r>
            <a:endParaRPr lang="en-US" sz="32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bg1"/>
                </a:solidFill>
              </a:rPr>
              <a:t>Mahan </a:t>
            </a:r>
            <a:r>
              <a:rPr lang="en-US" sz="3200" b="1" dirty="0" err="1">
                <a:solidFill>
                  <a:schemeClr val="bg1"/>
                </a:solidFill>
              </a:rPr>
              <a:t>Prabhulai</a:t>
            </a:r>
            <a:r>
              <a:rPr lang="en-US" sz="3200" b="1" dirty="0">
                <a:solidFill>
                  <a:schemeClr val="bg1"/>
                </a:solidFill>
              </a:rPr>
              <a:t> Mahima, </a:t>
            </a:r>
            <a:r>
              <a:rPr lang="en-US" sz="3200" b="1" dirty="0" err="1">
                <a:solidFill>
                  <a:schemeClr val="bg1"/>
                </a:solidFill>
              </a:rPr>
              <a:t>Paramprabhu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lai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Prasamsha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ne-NP" sz="3200" b="1" dirty="0">
                <a:solidFill>
                  <a:schemeClr val="bg1"/>
                </a:solidFill>
              </a:rPr>
              <a:t>यो मेरो जीवनको चाहना (हल्लेलूयाह होसन्ना) (२)</a:t>
            </a:r>
            <a:endParaRPr lang="en-US" sz="32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 err="1">
                <a:solidFill>
                  <a:schemeClr val="bg1"/>
                </a:solidFill>
              </a:rPr>
              <a:t>Yo</a:t>
            </a:r>
            <a:r>
              <a:rPr lang="en-US" sz="3200" b="1" dirty="0">
                <a:solidFill>
                  <a:schemeClr val="bg1"/>
                </a:solidFill>
              </a:rPr>
              <a:t> Mero </a:t>
            </a:r>
            <a:r>
              <a:rPr lang="en-US" sz="3200" b="1" dirty="0" err="1">
                <a:solidFill>
                  <a:schemeClr val="bg1"/>
                </a:solidFill>
              </a:rPr>
              <a:t>Jiwanko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Chahana</a:t>
            </a:r>
            <a:r>
              <a:rPr lang="en-US" sz="3200" b="1" dirty="0">
                <a:solidFill>
                  <a:schemeClr val="bg1"/>
                </a:solidFill>
              </a:rPr>
              <a:t> ( Hallelujah Hosanna)2 </a:t>
            </a:r>
          </a:p>
          <a:p>
            <a:pPr marL="514350" indent="-514350" algn="ctr">
              <a:lnSpc>
                <a:spcPct val="150000"/>
              </a:lnSpc>
              <a:buAutoNum type="hindiNumPeriod"/>
            </a:pPr>
            <a:r>
              <a:rPr lang="ne-NP" sz="3200" b="1" dirty="0">
                <a:solidFill>
                  <a:schemeClr val="bg1"/>
                </a:solidFill>
              </a:rPr>
              <a:t>वर्तमान मेरो तपाईंको हातमा</a:t>
            </a:r>
            <a:r>
              <a:rPr lang="en-US" sz="3200" b="1" dirty="0">
                <a:solidFill>
                  <a:schemeClr val="bg1"/>
                </a:solidFill>
              </a:rPr>
              <a:t>, </a:t>
            </a:r>
            <a:r>
              <a:rPr lang="ne-NP" sz="3200" b="1" dirty="0">
                <a:solidFill>
                  <a:schemeClr val="bg1"/>
                </a:solidFill>
              </a:rPr>
              <a:t>भविष्य पनि तपाईंको साथमा</a:t>
            </a:r>
            <a:endParaRPr lang="en-US" sz="32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 err="1">
                <a:solidFill>
                  <a:schemeClr val="bg1"/>
                </a:solidFill>
              </a:rPr>
              <a:t>Bartawan</a:t>
            </a:r>
            <a:r>
              <a:rPr lang="en-US" sz="3200" b="1" dirty="0">
                <a:solidFill>
                  <a:schemeClr val="bg1"/>
                </a:solidFill>
              </a:rPr>
              <a:t> Mero </a:t>
            </a:r>
            <a:r>
              <a:rPr lang="en-US" sz="3200" b="1" dirty="0" err="1">
                <a:solidFill>
                  <a:schemeClr val="bg1"/>
                </a:solidFill>
              </a:rPr>
              <a:t>Tapaiko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Haatma</a:t>
            </a:r>
            <a:r>
              <a:rPr lang="en-US" sz="3200" b="1" dirty="0">
                <a:solidFill>
                  <a:schemeClr val="bg1"/>
                </a:solidFill>
              </a:rPr>
              <a:t>, </a:t>
            </a:r>
            <a:r>
              <a:rPr lang="en-US" sz="3200" b="1" dirty="0" err="1">
                <a:solidFill>
                  <a:schemeClr val="bg1"/>
                </a:solidFill>
              </a:rPr>
              <a:t>Vhavisya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Pani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Tapaiko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Sathma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bg1"/>
                </a:solidFill>
              </a:rPr>
              <a:t> (</a:t>
            </a:r>
            <a:r>
              <a:rPr lang="ne-NP" sz="3200" b="1" dirty="0">
                <a:solidFill>
                  <a:schemeClr val="bg1"/>
                </a:solidFill>
              </a:rPr>
              <a:t>आनन्दित छु</a:t>
            </a:r>
            <a:r>
              <a:rPr lang="en-US" sz="3200" b="1" dirty="0">
                <a:solidFill>
                  <a:schemeClr val="bg1"/>
                </a:solidFill>
              </a:rPr>
              <a:t>, </a:t>
            </a:r>
            <a:r>
              <a:rPr lang="ne-NP" sz="3200" b="1" dirty="0">
                <a:solidFill>
                  <a:schemeClr val="bg1"/>
                </a:solidFill>
              </a:rPr>
              <a:t>शान्तिमा छु</a:t>
            </a:r>
            <a:r>
              <a:rPr lang="en-US" sz="3200" b="1" dirty="0">
                <a:solidFill>
                  <a:schemeClr val="bg1"/>
                </a:solidFill>
              </a:rPr>
              <a:t>, </a:t>
            </a:r>
            <a:r>
              <a:rPr lang="ne-NP" sz="3200" b="1" dirty="0">
                <a:solidFill>
                  <a:schemeClr val="bg1"/>
                </a:solidFill>
              </a:rPr>
              <a:t>प्रभुहरूका प्रभु परमप्रभुमा) (२)</a:t>
            </a:r>
            <a:endParaRPr lang="en-US" sz="32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bg1"/>
                </a:solidFill>
              </a:rPr>
              <a:t> ( </a:t>
            </a:r>
            <a:r>
              <a:rPr lang="en-US" sz="3200" b="1" dirty="0" err="1">
                <a:solidFill>
                  <a:schemeClr val="bg1"/>
                </a:solidFill>
              </a:rPr>
              <a:t>Anandith</a:t>
            </a:r>
            <a:r>
              <a:rPr lang="en-US" sz="3200" b="1" dirty="0">
                <a:solidFill>
                  <a:schemeClr val="bg1"/>
                </a:solidFill>
              </a:rPr>
              <a:t> Chu, </a:t>
            </a:r>
            <a:r>
              <a:rPr lang="en-US" sz="3200" b="1" dirty="0" err="1">
                <a:solidFill>
                  <a:schemeClr val="bg1"/>
                </a:solidFill>
              </a:rPr>
              <a:t>Shantima</a:t>
            </a:r>
            <a:r>
              <a:rPr lang="en-US" sz="3200" b="1" dirty="0">
                <a:solidFill>
                  <a:schemeClr val="bg1"/>
                </a:solidFill>
              </a:rPr>
              <a:t> Chu, Prabhu </a:t>
            </a:r>
            <a:r>
              <a:rPr lang="en-US" sz="3200" b="1" dirty="0" err="1">
                <a:solidFill>
                  <a:schemeClr val="bg1"/>
                </a:solidFill>
              </a:rPr>
              <a:t>Haruka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Prabhuma</a:t>
            </a:r>
            <a:r>
              <a:rPr lang="en-US" sz="32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endParaRPr lang="en-US" sz="32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225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544349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124544"/>
            <a:ext cx="12191435" cy="6394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lnSpc>
                <a:spcPct val="200000"/>
              </a:lnSpc>
              <a:buAutoNum type="hindiNumPeriod" startAt="2"/>
            </a:pPr>
            <a:r>
              <a:rPr lang="ne-NP" sz="3500" b="1" dirty="0">
                <a:solidFill>
                  <a:schemeClr val="bg1"/>
                </a:solidFill>
              </a:rPr>
              <a:t>सर्वाङ्ग मेरो येशूको हातमा अर्पण गर्छु</a:t>
            </a:r>
            <a:r>
              <a:rPr lang="en-US" sz="3500" b="1" dirty="0">
                <a:solidFill>
                  <a:schemeClr val="bg1"/>
                </a:solidFill>
              </a:rPr>
              <a:t>, </a:t>
            </a:r>
            <a:r>
              <a:rPr lang="ne-NP" sz="3500" b="1" dirty="0">
                <a:solidFill>
                  <a:schemeClr val="bg1"/>
                </a:solidFill>
              </a:rPr>
              <a:t>धन्यवादसाथमा</a:t>
            </a:r>
            <a:endParaRPr lang="en-US" sz="3500" b="1" dirty="0">
              <a:solidFill>
                <a:schemeClr val="bg1"/>
              </a:solidFill>
            </a:endParaRPr>
          </a:p>
          <a:p>
            <a:pPr marL="514350" indent="-514350" algn="ctr">
              <a:lnSpc>
                <a:spcPct val="200000"/>
              </a:lnSpc>
              <a:buFontTx/>
              <a:buAutoNum type="hindiNumPeriod" startAt="2"/>
            </a:pPr>
            <a:r>
              <a:rPr lang="en-US" sz="3500" b="1" dirty="0" err="1">
                <a:solidFill>
                  <a:schemeClr val="bg1"/>
                </a:solidFill>
              </a:rPr>
              <a:t>Sarwanga</a:t>
            </a:r>
            <a:r>
              <a:rPr lang="en-US" sz="3500" b="1" dirty="0">
                <a:solidFill>
                  <a:schemeClr val="bg1"/>
                </a:solidFill>
              </a:rPr>
              <a:t> Mero </a:t>
            </a:r>
            <a:r>
              <a:rPr lang="en-US" sz="3500" b="1" dirty="0" err="1">
                <a:solidFill>
                  <a:schemeClr val="bg1"/>
                </a:solidFill>
              </a:rPr>
              <a:t>Yeshuko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Haatma</a:t>
            </a:r>
            <a:r>
              <a:rPr lang="en-US" sz="3500" b="1" dirty="0">
                <a:solidFill>
                  <a:schemeClr val="bg1"/>
                </a:solidFill>
              </a:rPr>
              <a:t>, Arpan </a:t>
            </a:r>
            <a:r>
              <a:rPr lang="en-US" sz="3500" b="1" dirty="0" err="1">
                <a:solidFill>
                  <a:schemeClr val="bg1"/>
                </a:solidFill>
              </a:rPr>
              <a:t>Gardchu</a:t>
            </a:r>
            <a:r>
              <a:rPr lang="en-US" sz="3500" b="1" dirty="0">
                <a:solidFill>
                  <a:schemeClr val="bg1"/>
                </a:solidFill>
              </a:rPr>
              <a:t>, </a:t>
            </a:r>
            <a:r>
              <a:rPr lang="en-US" sz="3500" b="1" dirty="0" err="1">
                <a:solidFill>
                  <a:schemeClr val="bg1"/>
                </a:solidFill>
              </a:rPr>
              <a:t>Dhanyavaad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Sathma</a:t>
            </a:r>
            <a:endParaRPr lang="en-US" sz="3500" b="1" dirty="0">
              <a:solidFill>
                <a:schemeClr val="bg1"/>
              </a:solidFill>
            </a:endParaRPr>
          </a:p>
          <a:p>
            <a:pPr algn="ctr">
              <a:lnSpc>
                <a:spcPct val="200000"/>
              </a:lnSpc>
            </a:pPr>
            <a:r>
              <a:rPr lang="en-US" sz="3500" b="1" dirty="0">
                <a:solidFill>
                  <a:schemeClr val="bg1"/>
                </a:solidFill>
              </a:rPr>
              <a:t>(</a:t>
            </a:r>
            <a:r>
              <a:rPr lang="ne-NP" sz="3500" b="1" dirty="0">
                <a:solidFill>
                  <a:schemeClr val="bg1"/>
                </a:solidFill>
              </a:rPr>
              <a:t>निश्चिन्त छु निर्धक्क छु</a:t>
            </a:r>
            <a:r>
              <a:rPr lang="en-US" sz="3500" b="1" dirty="0">
                <a:solidFill>
                  <a:schemeClr val="bg1"/>
                </a:solidFill>
              </a:rPr>
              <a:t>, </a:t>
            </a:r>
            <a:r>
              <a:rPr lang="ne-NP" sz="3500" b="1" dirty="0">
                <a:solidFill>
                  <a:schemeClr val="bg1"/>
                </a:solidFill>
              </a:rPr>
              <a:t>राजाहरूका राजामा येशू प्रभुमा) (२)</a:t>
            </a:r>
            <a:endParaRPr lang="en-US" sz="3500" b="1" dirty="0">
              <a:solidFill>
                <a:schemeClr val="bg1"/>
              </a:solidFill>
            </a:endParaRPr>
          </a:p>
          <a:p>
            <a:pPr algn="ctr">
              <a:lnSpc>
                <a:spcPct val="200000"/>
              </a:lnSpc>
            </a:pPr>
            <a:r>
              <a:rPr lang="en-US" sz="3500" b="1" dirty="0" err="1">
                <a:solidFill>
                  <a:schemeClr val="bg1"/>
                </a:solidFill>
              </a:rPr>
              <a:t>Nischita</a:t>
            </a:r>
            <a:r>
              <a:rPr lang="en-US" sz="3500" b="1" dirty="0">
                <a:solidFill>
                  <a:schemeClr val="bg1"/>
                </a:solidFill>
              </a:rPr>
              <a:t> Chu </a:t>
            </a:r>
            <a:r>
              <a:rPr lang="en-US" sz="3500" b="1" dirty="0" err="1">
                <a:solidFill>
                  <a:schemeClr val="bg1"/>
                </a:solidFill>
              </a:rPr>
              <a:t>Nirdhaka</a:t>
            </a:r>
            <a:r>
              <a:rPr lang="en-US" sz="3500" b="1" dirty="0">
                <a:solidFill>
                  <a:schemeClr val="bg1"/>
                </a:solidFill>
              </a:rPr>
              <a:t> Chu, Raja </a:t>
            </a:r>
            <a:r>
              <a:rPr lang="en-US" sz="3500" b="1" dirty="0" err="1">
                <a:solidFill>
                  <a:schemeClr val="bg1"/>
                </a:solidFill>
              </a:rPr>
              <a:t>Haruka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Rajama</a:t>
            </a:r>
            <a:endParaRPr lang="en-US" sz="3500" b="1" dirty="0">
              <a:solidFill>
                <a:schemeClr val="bg1"/>
              </a:solidFill>
            </a:endParaRPr>
          </a:p>
          <a:p>
            <a:pPr algn="ctr">
              <a:lnSpc>
                <a:spcPct val="200000"/>
              </a:lnSpc>
            </a:pPr>
            <a:endParaRPr lang="en-US" sz="35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9547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122</Words>
  <Application>Microsoft Macintosh PowerPoint</Application>
  <PresentationFormat>Widescreen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2</cp:revision>
  <dcterms:created xsi:type="dcterms:W3CDTF">2021-09-03T21:18:26Z</dcterms:created>
  <dcterms:modified xsi:type="dcterms:W3CDTF">2021-11-03T01:03:15Z</dcterms:modified>
</cp:coreProperties>
</file>