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418" r:id="rId2"/>
    <p:sldId id="427" r:id="rId3"/>
    <p:sldId id="425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58"/>
    <p:restoredTop sz="95775"/>
  </p:normalViewPr>
  <p:slideViewPr>
    <p:cSldViewPr snapToGrid="0" snapToObjects="1">
      <p:cViewPr varScale="1">
        <p:scale>
          <a:sx n="54" d="100"/>
          <a:sy n="54" d="100"/>
        </p:scale>
        <p:origin x="216" y="14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6F784B-262F-B741-9A08-CFE61BC608D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BA60160-EF35-A948-BBE6-AC0D7AD3AF2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FAC3AE-82D6-5341-AAB6-9E8D41DBF9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21B58C-456B-6749-835B-2D74FB57FA86}" type="datetimeFigureOut">
              <a:rPr lang="en-US" smtClean="0"/>
              <a:t>9/5/21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08C9CA-4F37-C34E-94D5-80513D5103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D6F61A-8895-A74B-8BF1-80B46ADE1D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0DCD1D-F0A4-C44A-9542-BD8281D0D4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32094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20DE12-C303-0B42-9CCD-EA8E0CDDF1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9F2D01-1515-0445-AFE4-2825E08FBA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8454A6-C377-314B-903D-37ABE1A4E2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21B58C-456B-6749-835B-2D74FB57FA86}" type="datetimeFigureOut">
              <a:rPr lang="en-US" smtClean="0"/>
              <a:t>9/5/21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E56CF9-45A4-1C45-8185-C8583D86E1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5BE9E6-44C4-664D-9354-6E31AF11DA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0DCD1D-F0A4-C44A-9542-BD8281D0D4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82035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491622-ADA3-7E4C-99B9-B2AB215DFF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4263E36-4373-934F-94D3-5C66DCDF09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1D245C-8B0D-B344-A782-2FCA1BA123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21B58C-456B-6749-835B-2D74FB57FA86}" type="datetimeFigureOut">
              <a:rPr lang="en-US" smtClean="0"/>
              <a:t>9/5/21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CBD62C-4D6D-C045-AF85-C4D0CB1BF0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1BADE2-709D-FD4D-81B1-BFBF2320F5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0DCD1D-F0A4-C44A-9542-BD8281D0D4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86244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2CC520-89F7-E248-8B5C-4A9C79E483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99C571-95B9-564E-8CF1-58AFBAAF484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C41BE00-6BA2-7949-83AF-E32657CBB2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D45D152-4207-1648-8258-47B7A70BEB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21B58C-456B-6749-835B-2D74FB57FA86}" type="datetimeFigureOut">
              <a:rPr lang="en-US" smtClean="0"/>
              <a:t>9/5/21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285ACDE-B720-DF4A-B3D8-FA04817EA4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D1F166A-2CEB-C74B-9783-AF3EE3B955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0DCD1D-F0A4-C44A-9542-BD8281D0D4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31660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B58B4B-B31B-1B46-A9F2-10376FCD7A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D815D87-7462-4F4A-8945-E1EAA1EF05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8B5DEE6-D399-0342-9E81-739C021A7A0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CA8AF84-C3BE-FD41-84F6-69839A02056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1AEF6D8-2C54-A849-85F3-FA7777DF645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05451FC-F17B-F74A-B6F2-83C2040BB2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21B58C-456B-6749-835B-2D74FB57FA86}" type="datetimeFigureOut">
              <a:rPr lang="en-US" smtClean="0"/>
              <a:t>9/5/21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69CCC3B-175A-FB4E-B351-C288BB90A3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F0DA274-4CDC-4140-85F8-37E27068FF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0DCD1D-F0A4-C44A-9542-BD8281D0D4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73882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AA3F34-3A78-644F-A215-9E7B54D5BF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41346E1-C390-3745-AD93-4A2699AD2A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21B58C-456B-6749-835B-2D74FB57FA86}" type="datetimeFigureOut">
              <a:rPr lang="en-US" smtClean="0"/>
              <a:t>9/5/21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8A58B44-B025-7D48-9F1B-2CB01F90DB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9F4527E-7B68-AA4A-AE33-8220C95A7A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0DCD1D-F0A4-C44A-9542-BD8281D0D4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37064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578E3D0-7329-0244-B8DA-29727BC41F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21B58C-456B-6749-835B-2D74FB57FA86}" type="datetimeFigureOut">
              <a:rPr lang="en-US" smtClean="0"/>
              <a:t>9/5/21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A8C72A2-8E80-9644-8047-546083EFCF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B177A63-BA94-4349-9876-EB50EE247F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0DCD1D-F0A4-C44A-9542-BD8281D0D4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26741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028BFB-BB26-B84D-A328-86C77301BE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2A477B-77D5-7F46-A50B-D882BFA4BE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9A4CAC-0C74-C64E-9AAE-13A1FB64E6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53EE973-718B-9D43-A961-F8812B7D78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21B58C-456B-6749-835B-2D74FB57FA86}" type="datetimeFigureOut">
              <a:rPr lang="en-US" smtClean="0"/>
              <a:t>9/5/21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E7BFFD7-4F18-8243-B07B-53F3C23B63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11460E5-14D1-CC40-B99C-D6C83FF2C0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0DCD1D-F0A4-C44A-9542-BD8281D0D4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85527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01BDC5-45B0-3B4E-B71A-B06B10AC00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1FDFEEE-3BEC-E742-B48B-45ACCCDFF3D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AAEB85-7720-A84C-8DE5-88F4BE9B2E8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198DEE8-593B-0C40-8E2B-E190FCF77D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21B58C-456B-6749-835B-2D74FB57FA86}" type="datetimeFigureOut">
              <a:rPr lang="en-US" smtClean="0"/>
              <a:t>9/5/21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49D96FC-2EA4-094B-A51D-64EB2214BD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F7B30D2-FC05-1740-8804-0CA0AF8C06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0DCD1D-F0A4-C44A-9542-BD8281D0D4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83918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E73ADB-5239-0946-B829-B8BCF8C403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C8A3863-75F3-794C-906A-10F4E531656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5BDB1A-56D6-7249-88C2-BB9CEAD7E9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21B58C-456B-6749-835B-2D74FB57FA86}" type="datetimeFigureOut">
              <a:rPr lang="en-US" smtClean="0"/>
              <a:t>9/5/21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7D8229-39A1-5845-AF84-249418E7E1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71FA26-0149-D542-BA38-95F8EA6B30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0DCD1D-F0A4-C44A-9542-BD8281D0D4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75290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EF26EDE-2156-AE43-8830-2057719E979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C1C7BC5-BF77-144F-BF17-65AFF72DB46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BC9849-943D-A240-ABF9-55EB34CCC6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21B58C-456B-6749-835B-2D74FB57FA86}" type="datetimeFigureOut">
              <a:rPr lang="en-US" smtClean="0"/>
              <a:t>9/5/21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F57202-4B8C-564F-85A0-42EC0D8CD3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9F0723-9EBF-7444-AE10-7611AE239D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0DCD1D-F0A4-C44A-9542-BD8281D0D4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21885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4CB7E4C-64CE-D047-9E5F-53BB288156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4BB286D-704B-994B-B3B3-CD325C68E6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6388AE-0B0A-4644-AF6B-C5CA2525E2B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21B58C-456B-6749-835B-2D74FB57FA86}" type="datetimeFigureOut">
              <a:rPr lang="en-US" smtClean="0"/>
              <a:t>9/5/21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14BB56-FB31-5545-83BD-32F5CD81413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9971F7-EE90-884E-9AFD-86AFDCC9FD4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0DCD1D-F0A4-C44A-9542-BD8281D0D4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68186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0DD634D7-130E-D645-9D32-FF3B4A7D01E7}"/>
              </a:ext>
            </a:extLst>
          </p:cNvPr>
          <p:cNvSpPr txBox="1"/>
          <p:nvPr/>
        </p:nvSpPr>
        <p:spPr>
          <a:xfrm>
            <a:off x="-525" y="-200304"/>
            <a:ext cx="12191435" cy="704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en-US" sz="3000" b="1" spc="300" dirty="0">
              <a:solidFill>
                <a:schemeClr val="bg1"/>
              </a:solidFill>
              <a:latin typeface="BLACK LIVES" panose="02000A03000000000000" pitchFamily="2" charset="0"/>
            </a:endParaRPr>
          </a:p>
        </p:txBody>
      </p:sp>
      <p:pic>
        <p:nvPicPr>
          <p:cNvPr id="5" name="Picture 4" descr="A picture containing bird, white, tern&#10;&#10;Description automatically generated">
            <a:extLst>
              <a:ext uri="{FF2B5EF4-FFF2-40B4-BE49-F238E27FC236}">
                <a16:creationId xmlns:a16="http://schemas.microsoft.com/office/drawing/2014/main" id="{D19E66C8-EDED-2C49-96F2-6CE06D0C99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-200304"/>
            <a:ext cx="12192001" cy="6858000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FEA8D125-4F18-C446-A3EE-112D7AE7B7A3}"/>
              </a:ext>
            </a:extLst>
          </p:cNvPr>
          <p:cNvSpPr txBox="1">
            <a:spLocks/>
          </p:cNvSpPr>
          <p:nvPr/>
        </p:nvSpPr>
        <p:spPr>
          <a:xfrm>
            <a:off x="0" y="3429000"/>
            <a:ext cx="11853615" cy="405669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br>
              <a:rPr lang="en-US" sz="3500" b="1" dirty="0"/>
            </a:br>
            <a:endParaRPr lang="en-US" sz="35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E6FEF645-FA59-464C-B6B4-7F120C5AA64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1615" y="-177375"/>
            <a:ext cx="12136712" cy="5634724"/>
          </a:xfrm>
        </p:spPr>
        <p:txBody>
          <a:bodyPr>
            <a:noAutofit/>
          </a:bodyPr>
          <a:lstStyle/>
          <a:p>
            <a:pPr lvl="0">
              <a:lnSpc>
                <a:spcPct val="150000"/>
              </a:lnSpc>
            </a:pPr>
            <a:br>
              <a:rPr lang="en-US" sz="4000" b="1" dirty="0"/>
            </a:br>
            <a:r>
              <a:rPr lang="en-US" sz="4000" b="1" dirty="0"/>
              <a:t> ( </a:t>
            </a:r>
            <a:r>
              <a:rPr lang="ne-NP" sz="4000" b="1" dirty="0"/>
              <a:t>महिमा हो तेरी</a:t>
            </a:r>
            <a:r>
              <a:rPr lang="en-US" sz="4000" b="1" dirty="0"/>
              <a:t> )2, </a:t>
            </a:r>
            <a:br>
              <a:rPr lang="en-US" sz="4000" b="1" dirty="0"/>
            </a:br>
            <a:r>
              <a:rPr lang="en-US" sz="4000" b="1" dirty="0">
                <a:latin typeface="+mn-lt"/>
              </a:rPr>
              <a:t>( Mahima Ho Teri – Mahima Ho Teri )2</a:t>
            </a:r>
            <a:br>
              <a:rPr lang="en-US" sz="4000" b="1" dirty="0"/>
            </a:br>
            <a:r>
              <a:rPr lang="ne-NP" sz="4000" b="1" dirty="0"/>
              <a:t>महिमा हो तेरी यीशु</a:t>
            </a:r>
            <a:r>
              <a:rPr lang="en-US" sz="4000" b="1" dirty="0"/>
              <a:t> - </a:t>
            </a:r>
            <a:r>
              <a:rPr lang="ne-NP" sz="4000" b="1" dirty="0"/>
              <a:t>महिमा हो तेरी</a:t>
            </a:r>
            <a:br>
              <a:rPr lang="en-US" sz="4000" b="1" dirty="0"/>
            </a:br>
            <a:r>
              <a:rPr lang="en-US" sz="4000" b="1" dirty="0">
                <a:latin typeface="+mn-lt"/>
              </a:rPr>
              <a:t>Mahima Ho Teri </a:t>
            </a:r>
            <a:r>
              <a:rPr lang="en-US" sz="4000" b="1" dirty="0" err="1">
                <a:latin typeface="+mn-lt"/>
              </a:rPr>
              <a:t>Yeshu</a:t>
            </a:r>
            <a:r>
              <a:rPr lang="en-US" sz="4000" b="1" dirty="0">
                <a:latin typeface="+mn-lt"/>
              </a:rPr>
              <a:t> - Mahima Ho Teri</a:t>
            </a:r>
            <a:br>
              <a:rPr lang="en-US" sz="4000" b="1" dirty="0"/>
            </a:br>
            <a:r>
              <a:rPr lang="en-US" sz="4000" b="1" dirty="0"/>
              <a:t>( </a:t>
            </a:r>
            <a:r>
              <a:rPr lang="ne-NP" sz="4000" b="1" dirty="0"/>
              <a:t>यीशु तुहि है</a:t>
            </a:r>
            <a:r>
              <a:rPr lang="en-US" sz="4000" b="1" dirty="0"/>
              <a:t>, </a:t>
            </a:r>
            <a:r>
              <a:rPr lang="ne-NP" sz="4000" b="1" dirty="0"/>
              <a:t>तुहि है हमारा प्रभु </a:t>
            </a:r>
            <a:r>
              <a:rPr lang="en-US" sz="4000" b="1" dirty="0"/>
              <a:t>)2</a:t>
            </a:r>
            <a:br>
              <a:rPr lang="en-US" sz="4000" b="1" dirty="0"/>
            </a:br>
            <a:r>
              <a:rPr lang="en-US" sz="4000" b="1" dirty="0">
                <a:latin typeface="+mn-lt"/>
              </a:rPr>
              <a:t>( </a:t>
            </a:r>
            <a:r>
              <a:rPr lang="en-US" sz="4000" b="1" dirty="0" err="1">
                <a:latin typeface="+mn-lt"/>
              </a:rPr>
              <a:t>Yeshu</a:t>
            </a:r>
            <a:r>
              <a:rPr lang="en-US" sz="4000" b="1" dirty="0">
                <a:latin typeface="+mn-lt"/>
              </a:rPr>
              <a:t> Tu Hi Hai, Tu Hi Hai </a:t>
            </a:r>
            <a:r>
              <a:rPr lang="en-US" sz="4000" b="1" dirty="0" err="1">
                <a:latin typeface="+mn-lt"/>
              </a:rPr>
              <a:t>Hamaraa</a:t>
            </a:r>
            <a:r>
              <a:rPr lang="en-US" sz="4000" b="1" dirty="0">
                <a:latin typeface="+mn-lt"/>
              </a:rPr>
              <a:t>, Prabhu )2</a:t>
            </a:r>
          </a:p>
        </p:txBody>
      </p:sp>
    </p:spTree>
    <p:extLst>
      <p:ext uri="{BB962C8B-B14F-4D97-AF65-F5344CB8AC3E}">
        <p14:creationId xmlns:p14="http://schemas.microsoft.com/office/powerpoint/2010/main" val="3278683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0DD634D7-130E-D645-9D32-FF3B4A7D01E7}"/>
              </a:ext>
            </a:extLst>
          </p:cNvPr>
          <p:cNvSpPr txBox="1"/>
          <p:nvPr/>
        </p:nvSpPr>
        <p:spPr>
          <a:xfrm>
            <a:off x="-525" y="-200304"/>
            <a:ext cx="12191435" cy="704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en-US" sz="3000" b="1" spc="300" dirty="0">
              <a:solidFill>
                <a:schemeClr val="bg1"/>
              </a:solidFill>
              <a:latin typeface="BLACK LIVES" panose="02000A03000000000000" pitchFamily="2" charset="0"/>
            </a:endParaRPr>
          </a:p>
        </p:txBody>
      </p:sp>
      <p:pic>
        <p:nvPicPr>
          <p:cNvPr id="5" name="Picture 4" descr="A picture containing bird, white, tern&#10;&#10;Description automatically generated">
            <a:extLst>
              <a:ext uri="{FF2B5EF4-FFF2-40B4-BE49-F238E27FC236}">
                <a16:creationId xmlns:a16="http://schemas.microsoft.com/office/drawing/2014/main" id="{D19E66C8-EDED-2C49-96F2-6CE06D0C99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-200304"/>
            <a:ext cx="12192001" cy="6858000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FEA8D125-4F18-C446-A3EE-112D7AE7B7A3}"/>
              </a:ext>
            </a:extLst>
          </p:cNvPr>
          <p:cNvSpPr txBox="1">
            <a:spLocks/>
          </p:cNvSpPr>
          <p:nvPr/>
        </p:nvSpPr>
        <p:spPr>
          <a:xfrm>
            <a:off x="0" y="3429000"/>
            <a:ext cx="11853615" cy="405669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br>
              <a:rPr lang="en-US" sz="3500" b="1" dirty="0"/>
            </a:br>
            <a:endParaRPr lang="en-US" sz="35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FB7A939-8C38-B941-9508-809732312414}"/>
              </a:ext>
            </a:extLst>
          </p:cNvPr>
          <p:cNvSpPr/>
          <p:nvPr/>
        </p:nvSpPr>
        <p:spPr>
          <a:xfrm>
            <a:off x="1" y="-200304"/>
            <a:ext cx="12191999" cy="76382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000" b="1" dirty="0"/>
              <a:t>( </a:t>
            </a:r>
            <a:r>
              <a:rPr lang="ne-NP" sz="3000" b="1" dirty="0"/>
              <a:t>महिमा हो तेरी</a:t>
            </a:r>
            <a:r>
              <a:rPr lang="en-US" sz="3000" b="1" dirty="0"/>
              <a:t> )2, </a:t>
            </a:r>
          </a:p>
          <a:p>
            <a:pPr algn="ctr">
              <a:lnSpc>
                <a:spcPct val="150000"/>
              </a:lnSpc>
            </a:pPr>
            <a:r>
              <a:rPr lang="en-US" sz="3000" b="1" dirty="0"/>
              <a:t>( Mahima Ho Teri – Mahima Ho Teri )2</a:t>
            </a:r>
          </a:p>
          <a:p>
            <a:pPr algn="ctr">
              <a:lnSpc>
                <a:spcPct val="150000"/>
              </a:lnSpc>
            </a:pPr>
            <a:r>
              <a:rPr lang="ne-NP" sz="3000" b="1" dirty="0"/>
              <a:t>महिमा हो तेरी यीशु</a:t>
            </a:r>
            <a:r>
              <a:rPr lang="en-US" sz="3000" b="1" dirty="0"/>
              <a:t> - </a:t>
            </a:r>
            <a:r>
              <a:rPr lang="ne-NP" sz="3000" b="1" dirty="0"/>
              <a:t>महिमा हो तेरी</a:t>
            </a:r>
            <a:endParaRPr lang="en-US" sz="3000" b="1" dirty="0"/>
          </a:p>
          <a:p>
            <a:pPr algn="ctr">
              <a:lnSpc>
                <a:spcPct val="150000"/>
              </a:lnSpc>
            </a:pPr>
            <a:r>
              <a:rPr lang="en-US" sz="3000" b="1" dirty="0"/>
              <a:t>Mahima Ho Teri </a:t>
            </a:r>
            <a:r>
              <a:rPr lang="en-US" sz="3000" b="1" dirty="0" err="1"/>
              <a:t>Yeshu</a:t>
            </a:r>
            <a:r>
              <a:rPr lang="en-US" sz="3000" b="1" dirty="0"/>
              <a:t> - Mahima Ho Teri </a:t>
            </a:r>
          </a:p>
          <a:p>
            <a:pPr algn="ctr">
              <a:lnSpc>
                <a:spcPct val="150000"/>
              </a:lnSpc>
            </a:pPr>
            <a:r>
              <a:rPr lang="en-US" sz="3000" b="1" dirty="0"/>
              <a:t>( </a:t>
            </a:r>
            <a:r>
              <a:rPr lang="ne-NP" sz="3000" b="1" dirty="0"/>
              <a:t>करते है हम तेरी स्तुति</a:t>
            </a:r>
            <a:r>
              <a:rPr lang="en-US" sz="3000" b="1" dirty="0"/>
              <a:t>, </a:t>
            </a:r>
            <a:r>
              <a:rPr lang="ne-NP" sz="3000" b="1" dirty="0"/>
              <a:t>हृदय कि गहराइयो से </a:t>
            </a:r>
            <a:r>
              <a:rPr lang="en-US" sz="3000" b="1" dirty="0"/>
              <a:t>)</a:t>
            </a:r>
            <a:r>
              <a:rPr lang="ne-NP" sz="3000" b="1" dirty="0"/>
              <a:t>२</a:t>
            </a:r>
            <a:endParaRPr lang="en-US" sz="3000" b="1" dirty="0"/>
          </a:p>
          <a:p>
            <a:pPr algn="ctr">
              <a:lnSpc>
                <a:spcPct val="150000"/>
              </a:lnSpc>
            </a:pPr>
            <a:r>
              <a:rPr lang="en-US" sz="3000" b="1" dirty="0"/>
              <a:t>( </a:t>
            </a:r>
            <a:r>
              <a:rPr lang="en-US" sz="3000" b="1" dirty="0" err="1"/>
              <a:t>Karthe</a:t>
            </a:r>
            <a:r>
              <a:rPr lang="en-US" sz="3000" b="1" dirty="0"/>
              <a:t> Hai Teri Hum </a:t>
            </a:r>
            <a:r>
              <a:rPr lang="en-US" sz="3000" b="1" dirty="0" err="1"/>
              <a:t>Sthuthi</a:t>
            </a:r>
            <a:r>
              <a:rPr lang="en-US" sz="3000" b="1" dirty="0"/>
              <a:t>, </a:t>
            </a:r>
            <a:r>
              <a:rPr lang="en-US" sz="3000" b="1" dirty="0" err="1"/>
              <a:t>Hridaya</a:t>
            </a:r>
            <a:r>
              <a:rPr lang="en-US" sz="3000" b="1" dirty="0"/>
              <a:t> Ki </a:t>
            </a:r>
            <a:r>
              <a:rPr lang="en-US" sz="3000" b="1" dirty="0" err="1"/>
              <a:t>Geherayi</a:t>
            </a:r>
            <a:r>
              <a:rPr lang="en-US" sz="3000" b="1" dirty="0"/>
              <a:t> </a:t>
            </a:r>
            <a:r>
              <a:rPr lang="en-US" sz="3000" b="1" dirty="0" err="1"/>
              <a:t>Yo</a:t>
            </a:r>
            <a:r>
              <a:rPr lang="en-US" sz="3000" b="1" dirty="0"/>
              <a:t> Se )2</a:t>
            </a:r>
          </a:p>
          <a:p>
            <a:pPr algn="ctr">
              <a:lnSpc>
                <a:spcPct val="150000"/>
              </a:lnSpc>
            </a:pPr>
            <a:r>
              <a:rPr lang="en-US" sz="3000" b="1" dirty="0"/>
              <a:t>( </a:t>
            </a:r>
            <a:r>
              <a:rPr lang="ne-NP" sz="3000" b="1" dirty="0"/>
              <a:t>यीशु तुहि है</a:t>
            </a:r>
            <a:r>
              <a:rPr lang="en-US" sz="3000" b="1" dirty="0"/>
              <a:t>, </a:t>
            </a:r>
            <a:r>
              <a:rPr lang="ne-NP" sz="3000" b="1" dirty="0"/>
              <a:t>तुहि है हमारा प्रभु </a:t>
            </a:r>
            <a:r>
              <a:rPr lang="en-US" sz="3000" b="1" dirty="0"/>
              <a:t>)</a:t>
            </a:r>
            <a:r>
              <a:rPr lang="ne-NP" sz="3000" b="1" dirty="0"/>
              <a:t>२</a:t>
            </a:r>
            <a:endParaRPr lang="en-US" sz="3000" b="1" dirty="0"/>
          </a:p>
          <a:p>
            <a:pPr algn="ctr">
              <a:lnSpc>
                <a:spcPct val="150000"/>
              </a:lnSpc>
            </a:pPr>
            <a:r>
              <a:rPr lang="en-US" sz="3000" b="1" dirty="0"/>
              <a:t>( </a:t>
            </a:r>
            <a:r>
              <a:rPr lang="en-US" sz="3000" b="1" dirty="0" err="1"/>
              <a:t>Yeshu</a:t>
            </a:r>
            <a:r>
              <a:rPr lang="en-US" sz="3000" b="1" dirty="0"/>
              <a:t> Tu Hi Hai, Tu Hi Hai </a:t>
            </a:r>
            <a:r>
              <a:rPr lang="en-US" sz="3000" b="1" dirty="0" err="1"/>
              <a:t>Hamaraa</a:t>
            </a:r>
            <a:r>
              <a:rPr lang="en-US" sz="3000" b="1" dirty="0"/>
              <a:t>, Prabhu )2</a:t>
            </a:r>
          </a:p>
          <a:p>
            <a:pPr algn="ctr">
              <a:lnSpc>
                <a:spcPct val="150000"/>
              </a:lnSpc>
            </a:pPr>
            <a:r>
              <a:rPr lang="en-US" sz="3000" b="1" dirty="0"/>
              <a:t>( Mahima Ho Teri – Mahima Ho Teri )2</a:t>
            </a:r>
          </a:p>
          <a:p>
            <a:pPr algn="ctr">
              <a:lnSpc>
                <a:spcPct val="150000"/>
              </a:lnSpc>
            </a:pPr>
            <a:r>
              <a:rPr lang="en-US" sz="3000" b="1" dirty="0"/>
              <a:t>Mahima Ho Teri </a:t>
            </a:r>
            <a:r>
              <a:rPr lang="en-US" sz="3000" b="1" dirty="0" err="1"/>
              <a:t>Yeshu</a:t>
            </a:r>
            <a:r>
              <a:rPr lang="en-US" sz="3000" b="1" dirty="0"/>
              <a:t> - Mahima Ho Teri </a:t>
            </a:r>
          </a:p>
          <a:p>
            <a:pPr algn="ctr">
              <a:lnSpc>
                <a:spcPct val="150000"/>
              </a:lnSpc>
            </a:pPr>
            <a:endParaRPr lang="en-US" sz="3000" b="1" dirty="0"/>
          </a:p>
        </p:txBody>
      </p:sp>
    </p:spTree>
    <p:extLst>
      <p:ext uri="{BB962C8B-B14F-4D97-AF65-F5344CB8AC3E}">
        <p14:creationId xmlns:p14="http://schemas.microsoft.com/office/powerpoint/2010/main" val="18323198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0DD634D7-130E-D645-9D32-FF3B4A7D01E7}"/>
              </a:ext>
            </a:extLst>
          </p:cNvPr>
          <p:cNvSpPr txBox="1"/>
          <p:nvPr/>
        </p:nvSpPr>
        <p:spPr>
          <a:xfrm>
            <a:off x="-525" y="-200304"/>
            <a:ext cx="12191435" cy="704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en-US" sz="3000" b="1" spc="300" dirty="0">
              <a:solidFill>
                <a:schemeClr val="bg1"/>
              </a:solidFill>
              <a:latin typeface="BLACK LIVES" panose="02000A03000000000000" pitchFamily="2" charset="0"/>
            </a:endParaRPr>
          </a:p>
        </p:txBody>
      </p:sp>
      <p:pic>
        <p:nvPicPr>
          <p:cNvPr id="5" name="Picture 4" descr="A picture containing bird, white, tern&#10;&#10;Description automatically generated">
            <a:extLst>
              <a:ext uri="{FF2B5EF4-FFF2-40B4-BE49-F238E27FC236}">
                <a16:creationId xmlns:a16="http://schemas.microsoft.com/office/drawing/2014/main" id="{D19E66C8-EDED-2C49-96F2-6CE06D0C99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-200304"/>
            <a:ext cx="12192001" cy="6858000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FEA8D125-4F18-C446-A3EE-112D7AE7B7A3}"/>
              </a:ext>
            </a:extLst>
          </p:cNvPr>
          <p:cNvSpPr txBox="1">
            <a:spLocks/>
          </p:cNvSpPr>
          <p:nvPr/>
        </p:nvSpPr>
        <p:spPr>
          <a:xfrm>
            <a:off x="0" y="3429000"/>
            <a:ext cx="11853615" cy="405669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br>
              <a:rPr lang="en-US" sz="3500" b="1" dirty="0"/>
            </a:br>
            <a:endParaRPr lang="en-US" sz="35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12812A20-98C9-0C4A-885A-742A52FEB7A6}"/>
              </a:ext>
            </a:extLst>
          </p:cNvPr>
          <p:cNvSpPr txBox="1">
            <a:spLocks/>
          </p:cNvSpPr>
          <p:nvPr/>
        </p:nvSpPr>
        <p:spPr>
          <a:xfrm>
            <a:off x="-98855" y="3642697"/>
            <a:ext cx="12051323" cy="34290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en-US" sz="3800" b="1">
                <a:latin typeface="Times New Roman" panose="02020603050405020304" pitchFamily="18" charset="0"/>
                <a:cs typeface="Times New Roman" panose="02020603050405020304" pitchFamily="18" charset="0"/>
              </a:rPr>
              <a:t>( </a:t>
            </a:r>
            <a:r>
              <a:rPr lang="ne-NP" sz="3800" b="1">
                <a:latin typeface="Times New Roman" panose="02020603050405020304" pitchFamily="18" charset="0"/>
              </a:rPr>
              <a:t>आत्मा और सच्चाइयों से</a:t>
            </a:r>
            <a:r>
              <a:rPr lang="en-US" sz="3800" b="1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ne-NP" sz="3800" b="1">
                <a:latin typeface="Times New Roman" panose="02020603050405020304" pitchFamily="18" charset="0"/>
              </a:rPr>
              <a:t>तेरी आराधना करेंगे </a:t>
            </a:r>
            <a:r>
              <a:rPr lang="en-US" sz="3800" b="1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ne-NP" sz="3800" b="1">
                <a:latin typeface="Times New Roman" panose="02020603050405020304" pitchFamily="18" charset="0"/>
              </a:rPr>
              <a:t>२</a:t>
            </a:r>
            <a:br>
              <a:rPr lang="en-US" sz="3800" b="1">
                <a:latin typeface="Times New Roman" panose="02020603050405020304" pitchFamily="18" charset="0"/>
              </a:rPr>
            </a:br>
            <a:r>
              <a:rPr lang="en-US" sz="3800" b="1">
                <a:latin typeface="Times New Roman" panose="02020603050405020304" pitchFamily="18" charset="0"/>
                <a:cs typeface="Times New Roman" panose="02020603050405020304" pitchFamily="18" charset="0"/>
              </a:rPr>
              <a:t>( Aathma Aur Sachayi Yo Se – Teri Aradhna Kare)2</a:t>
            </a:r>
            <a:br>
              <a:rPr lang="en-US" sz="3800" b="1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800" b="1">
                <a:latin typeface="Times New Roman" panose="02020603050405020304" pitchFamily="18" charset="0"/>
                <a:cs typeface="Times New Roman" panose="02020603050405020304" pitchFamily="18" charset="0"/>
              </a:rPr>
              <a:t>( </a:t>
            </a:r>
            <a:r>
              <a:rPr lang="ne-NP" sz="3800" b="1">
                <a:latin typeface="Times New Roman" panose="02020603050405020304" pitchFamily="18" charset="0"/>
              </a:rPr>
              <a:t>उच्चा और उच्चा सब से उच्चा रहे यीशु नाम </a:t>
            </a:r>
            <a:r>
              <a:rPr lang="en-US" sz="3800" b="1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ne-NP" sz="3800" b="1">
                <a:latin typeface="Times New Roman" panose="02020603050405020304" pitchFamily="18" charset="0"/>
              </a:rPr>
              <a:t>२</a:t>
            </a:r>
            <a:br>
              <a:rPr lang="en-US" sz="3800" b="1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800" b="1">
                <a:latin typeface="Times New Roman" panose="02020603050405020304" pitchFamily="18" charset="0"/>
                <a:cs typeface="Times New Roman" panose="02020603050405020304" pitchFamily="18" charset="0"/>
              </a:rPr>
              <a:t> ( Unchaa Aur Unchaa Sabse Uncha Rahe Tera Naam)2</a:t>
            </a:r>
            <a:br>
              <a:rPr lang="en-US" sz="3800" b="1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800" b="1">
                <a:latin typeface="Times New Roman" panose="02020603050405020304" pitchFamily="18" charset="0"/>
                <a:cs typeface="Times New Roman" panose="02020603050405020304" pitchFamily="18" charset="0"/>
              </a:rPr>
              <a:t>( Mahima Ho Teri – Mahima Ho Teri )2</a:t>
            </a:r>
            <a:br>
              <a:rPr lang="en-US" sz="3800" b="1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800" b="1">
                <a:latin typeface="Times New Roman" panose="02020603050405020304" pitchFamily="18" charset="0"/>
                <a:cs typeface="Times New Roman" panose="02020603050405020304" pitchFamily="18" charset="0"/>
              </a:rPr>
              <a:t>Mahima Ho Teri Yeshu - Mahima Ho Teri </a:t>
            </a:r>
            <a:br>
              <a:rPr lang="en-US" sz="3800" b="1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800" b="1">
                <a:latin typeface="Times New Roman" panose="02020603050405020304" pitchFamily="18" charset="0"/>
                <a:cs typeface="Times New Roman" panose="02020603050405020304" pitchFamily="18" charset="0"/>
              </a:rPr>
              <a:t>Karthe Hai Tere...........</a:t>
            </a:r>
            <a:br>
              <a:rPr lang="en-US" sz="3800" b="1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3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1942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247</Words>
  <Application>Microsoft Macintosh PowerPoint</Application>
  <PresentationFormat>Widescreen</PresentationFormat>
  <Paragraphs>15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9" baseType="lpstr">
      <vt:lpstr>Arial</vt:lpstr>
      <vt:lpstr>BLACK LIVES</vt:lpstr>
      <vt:lpstr>Calibri</vt:lpstr>
      <vt:lpstr>Calibri Light</vt:lpstr>
      <vt:lpstr>Times New Roman</vt:lpstr>
      <vt:lpstr>Office Theme</vt:lpstr>
      <vt:lpstr>  ( महिमा हो तेरी )2,  ( Mahima Ho Teri – Mahima Ho Teri )2 महिमा हो तेरी यीशु - महिमा हो तेरी Mahima Ho Teri Yeshu - Mahima Ho Teri ( यीशु तुहि है, तुहि है हमारा प्रभु )2 ( Yeshu Tu Hi Hai, Tu Hi Hai Hamaraa, Prabhu )2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 ( महिमा हो तेरी )2,  ( Mahima Ho Teri – Mahima Ho Teri )2 महिमा हो तेरी यीशु - महिमा हो तेरी Mahima Ho Teri Yeshu - Mahima Ho Teri ( यीशु तुहि है, तुहि है हमारा प्रभु )2 ( Yeshu Tu Hi Hai, Tu Hi Hai Hamaraa, Prabhu )2</dc:title>
  <dc:creator>Bhuwan Basnet</dc:creator>
  <cp:lastModifiedBy>Bhuwan Basnet</cp:lastModifiedBy>
  <cp:revision>1</cp:revision>
  <dcterms:created xsi:type="dcterms:W3CDTF">2021-09-06T03:02:11Z</dcterms:created>
  <dcterms:modified xsi:type="dcterms:W3CDTF">2021-09-06T03:03:41Z</dcterms:modified>
</cp:coreProperties>
</file>