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86" r:id="rId2"/>
    <p:sldId id="38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003"/>
    <p:restoredTop sz="95775"/>
  </p:normalViewPr>
  <p:slideViewPr>
    <p:cSldViewPr snapToGrid="0" snapToObjects="1">
      <p:cViewPr varScale="1">
        <p:scale>
          <a:sx n="47" d="100"/>
          <a:sy n="47" d="100"/>
        </p:scale>
        <p:origin x="208" y="1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81348-AA46-C646-B2BF-DE67C4CC14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AC56BC-EBA0-9240-86F4-764F8BA3E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2BE16-7813-7B47-A608-46321570A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2215F-FDC3-A542-9D17-DF4750591704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DCAB0-346A-DA42-9523-0A7640EB9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553E4-D3CB-9B49-A97C-A922ACD01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9B2FF-3639-3A41-BB27-4FFE3828B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40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0A9D7-E821-644D-A44C-1094D74C6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FE2F0-E510-394B-BB0C-40613F275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DBA6A-046E-0647-A3B5-66A4D1FED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2215F-FDC3-A542-9D17-DF4750591704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7AA84-E57A-E643-86E2-123064412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452CE0-CC4B-0E4B-99B5-761741694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9B2FF-3639-3A41-BB27-4FFE3828B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29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52A2F-27CE-8440-8E17-BED516760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608AA-3EBA-B74E-BFA0-6FC9F7566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30412-3442-4340-B4EB-1D395B048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2215F-FDC3-A542-9D17-DF4750591704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EAEAF-79B4-F246-B2A7-DE4F0587A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99253-1E53-8747-B116-8F1C7B889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9B2FF-3639-3A41-BB27-4FFE3828B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B1D0D-B5CC-1540-9F04-D02CD9F45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7C260-CCF0-9447-9A95-BB32FE6C1C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1D42C-CA9A-8D44-B4AD-D573AE6489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590DF-5CE1-FC4F-9DAF-815E74CF9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2215F-FDC3-A542-9D17-DF4750591704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1D6B37-DE08-4D47-9B1E-F33739FCD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EEA44B-F0DC-F04E-9DA1-3AAECA5EF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9B2FF-3639-3A41-BB27-4FFE3828B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55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4308-0814-244D-93E5-598E6CC8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8A818-3679-944C-ADE7-C588C8B19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2296C3-87B1-C445-A24A-5FC06B357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2F8E9D-601B-9F41-AB2B-03B91B6B98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6EF6D6-0F2A-1F4E-847A-CE4B299D6E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1B0A47-9135-AF4C-AB97-8387F99C1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2215F-FDC3-A542-9D17-DF4750591704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7F5064-6756-1A48-8F92-528409CE5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0B21FF-3D9E-BA48-8F2F-6434380B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9B2FF-3639-3A41-BB27-4FFE3828B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79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3774B-B290-6540-9478-9C2A72D77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5FBD4F-4647-6241-915E-364D22878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2215F-FDC3-A542-9D17-DF4750591704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49ECEB-C764-E84C-939D-B0035F699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F9D3B2-8C4D-EF4F-B2B6-9C4249836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9B2FF-3639-3A41-BB27-4FFE3828B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35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5CB72D-1059-6F41-8EBA-F56FCEC2B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2215F-FDC3-A542-9D17-DF4750591704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1BA933-CF88-2944-A36B-3B0EDAE35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5BFD3-62A3-1045-8D04-FCCAFDC9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9B2FF-3639-3A41-BB27-4FFE3828B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956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21F31-2B7D-3E4A-BAFE-9E308AE5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913B1-5D5B-0740-91CD-D8354FF8D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C75A2-3EF7-1844-996D-48763DA747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4B124E-F2D9-C442-8920-F01A4542D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2215F-FDC3-A542-9D17-DF4750591704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46208A-1CAC-644D-AABB-56801C656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40815-53B3-E24B-8589-7D88CDE80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9B2FF-3639-3A41-BB27-4FFE3828B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354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AA0BF-3B2A-1644-B7A5-D1FB50DDC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074493-0C09-7449-BDE1-9BDC2167D2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A5EB0-F823-9B40-9F56-D9735820A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5C92F-ECFE-7E43-9765-430D2FF90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2215F-FDC3-A542-9D17-DF4750591704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E6AF0-842A-3248-A836-D425170F8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3A436-58D5-D24F-81C6-B0B13CA72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9B2FF-3639-3A41-BB27-4FFE3828B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19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D4850-EB64-A340-B25E-1325E9B7E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34D98-E770-724F-9735-892DE3250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B49CC-3A14-0E44-8444-2AB6B1202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2215F-FDC3-A542-9D17-DF4750591704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45800-884C-B346-AB73-4EEF315F0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3123E-B3A7-F349-BAD9-6354658BE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9B2FF-3639-3A41-BB27-4FFE3828B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9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4EA827-E2EE-D141-B58E-9D3A70704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D22174-FCC9-DB42-B474-AA333310A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3847D-CBEB-D04E-B827-F2CEACB83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2215F-FDC3-A542-9D17-DF4750591704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B7C2C-2E3A-7E49-9E61-05F4860A5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4B523-55DE-D44E-918D-7E0AF7E4C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9B2FF-3639-3A41-BB27-4FFE3828B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235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53A55C-118A-854E-A44E-991125639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F518F-81AC-4C48-A313-E46AB82AB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EA8E0-0556-E341-A43B-C7065AF3FA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2215F-FDC3-A542-9D17-DF4750591704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E4E51-B03C-064F-9099-6D979B06BE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2E27E-5212-F84B-9C52-099C143CF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9B2FF-3639-3A41-BB27-4FFE3828B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8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222238" y="0"/>
            <a:ext cx="12191435" cy="681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400" b="1" dirty="0"/>
              <a:t> </a:t>
            </a:r>
          </a:p>
          <a:p>
            <a:pPr algn="ctr">
              <a:lnSpc>
                <a:spcPct val="200000"/>
              </a:lnSpc>
            </a:pPr>
            <a:r>
              <a:rPr lang="en-US" sz="3400" b="1" dirty="0"/>
              <a:t>  </a:t>
            </a:r>
            <a:r>
              <a:rPr lang="ne-NP" sz="3400" b="1" dirty="0"/>
              <a:t>(मैले पाहिन - मैले पाहिन</a:t>
            </a:r>
            <a:r>
              <a:rPr lang="en-US" sz="3400" b="1" dirty="0"/>
              <a:t>, </a:t>
            </a:r>
            <a:r>
              <a:rPr lang="ne-NP" sz="3400" b="1" dirty="0"/>
              <a:t>येशु जस्तो - येशु जस्तो</a:t>
            </a:r>
            <a:endParaRPr lang="en-US" sz="3400" b="1" dirty="0"/>
          </a:p>
          <a:p>
            <a:pPr algn="ctr">
              <a:lnSpc>
                <a:spcPct val="200000"/>
              </a:lnSpc>
            </a:pPr>
            <a:r>
              <a:rPr lang="en-US" sz="3400" b="1" dirty="0"/>
              <a:t>{ </a:t>
            </a:r>
            <a:r>
              <a:rPr lang="en-US" sz="3400" b="1" dirty="0" err="1"/>
              <a:t>Maile</a:t>
            </a:r>
            <a:r>
              <a:rPr lang="en-US" sz="3400" b="1" dirty="0"/>
              <a:t> </a:t>
            </a:r>
            <a:r>
              <a:rPr lang="en-US" sz="3400" b="1" dirty="0" err="1"/>
              <a:t>Pahina</a:t>
            </a:r>
            <a:r>
              <a:rPr lang="en-US" sz="3400" b="1" dirty="0"/>
              <a:t> (</a:t>
            </a:r>
            <a:r>
              <a:rPr lang="en-US" sz="3400" b="1" dirty="0" err="1"/>
              <a:t>Maile</a:t>
            </a:r>
            <a:r>
              <a:rPr lang="en-US" sz="3400" b="1" dirty="0"/>
              <a:t> </a:t>
            </a:r>
            <a:r>
              <a:rPr lang="en-US" sz="3400" b="1" dirty="0" err="1"/>
              <a:t>Pahina</a:t>
            </a:r>
            <a:r>
              <a:rPr lang="en-US" sz="3400" b="1" dirty="0"/>
              <a:t>), </a:t>
            </a:r>
            <a:r>
              <a:rPr lang="en-US" sz="3400" b="1" dirty="0" err="1"/>
              <a:t>Yeshu</a:t>
            </a:r>
            <a:r>
              <a:rPr lang="en-US" sz="3400" b="1" dirty="0"/>
              <a:t> </a:t>
            </a:r>
            <a:r>
              <a:rPr lang="en-US" sz="3400" b="1" dirty="0" err="1"/>
              <a:t>Jasto</a:t>
            </a:r>
            <a:r>
              <a:rPr lang="en-US" sz="3400" b="1" dirty="0"/>
              <a:t> (</a:t>
            </a:r>
            <a:r>
              <a:rPr lang="en-US" sz="3400" b="1" dirty="0" err="1"/>
              <a:t>Yeshu</a:t>
            </a:r>
            <a:r>
              <a:rPr lang="en-US" sz="3400" b="1" dirty="0"/>
              <a:t> </a:t>
            </a:r>
            <a:r>
              <a:rPr lang="en-US" sz="3400" b="1" dirty="0" err="1"/>
              <a:t>Jasto</a:t>
            </a:r>
            <a:r>
              <a:rPr lang="en-US" sz="3400" b="1" dirty="0"/>
              <a:t>)</a:t>
            </a:r>
          </a:p>
          <a:p>
            <a:pPr algn="ctr">
              <a:lnSpc>
                <a:spcPct val="200000"/>
              </a:lnSpc>
            </a:pPr>
            <a:r>
              <a:rPr lang="ne-NP" sz="3400" b="1" dirty="0"/>
              <a:t>मलाई बनाउने - मलाई बनाउने</a:t>
            </a:r>
            <a:r>
              <a:rPr lang="en-US" sz="3400" b="1" dirty="0"/>
              <a:t>, </a:t>
            </a:r>
            <a:r>
              <a:rPr lang="ne-NP" sz="3400" b="1" dirty="0"/>
              <a:t>मलाई सजाउने - मलाई सजाउने )२</a:t>
            </a:r>
            <a:endParaRPr lang="en-US" sz="3400" b="1" dirty="0"/>
          </a:p>
          <a:p>
            <a:pPr algn="ctr">
              <a:lnSpc>
                <a:spcPct val="200000"/>
              </a:lnSpc>
            </a:pPr>
            <a:r>
              <a:rPr lang="en-US" sz="3400" b="1" dirty="0" err="1"/>
              <a:t>Malai</a:t>
            </a:r>
            <a:r>
              <a:rPr lang="en-US" sz="3400" b="1" dirty="0"/>
              <a:t> </a:t>
            </a:r>
            <a:r>
              <a:rPr lang="en-US" sz="3400" b="1" dirty="0" err="1"/>
              <a:t>Banaunai</a:t>
            </a:r>
            <a:r>
              <a:rPr lang="en-US" sz="3400" b="1" dirty="0"/>
              <a:t> (</a:t>
            </a:r>
            <a:r>
              <a:rPr lang="en-US" sz="3400" b="1" dirty="0" err="1"/>
              <a:t>Malai</a:t>
            </a:r>
            <a:r>
              <a:rPr lang="en-US" sz="3400" b="1" dirty="0"/>
              <a:t> </a:t>
            </a:r>
            <a:r>
              <a:rPr lang="en-US" sz="3400" b="1" dirty="0" err="1"/>
              <a:t>Banaunai</a:t>
            </a:r>
            <a:r>
              <a:rPr lang="en-US" sz="3400" b="1" dirty="0"/>
              <a:t>), </a:t>
            </a:r>
            <a:r>
              <a:rPr lang="en-US" sz="3400" b="1" dirty="0" err="1"/>
              <a:t>Malai</a:t>
            </a:r>
            <a:r>
              <a:rPr lang="en-US" sz="3400" b="1" dirty="0"/>
              <a:t> </a:t>
            </a:r>
            <a:r>
              <a:rPr lang="en-US" sz="3400" b="1" dirty="0" err="1"/>
              <a:t>Sajhaunai</a:t>
            </a:r>
            <a:r>
              <a:rPr lang="en-US" sz="3400" b="1" dirty="0"/>
              <a:t> (</a:t>
            </a:r>
            <a:r>
              <a:rPr lang="en-US" sz="3400" b="1" dirty="0" err="1"/>
              <a:t>Malai</a:t>
            </a:r>
            <a:r>
              <a:rPr lang="en-US" sz="3400" b="1" dirty="0"/>
              <a:t> </a:t>
            </a:r>
            <a:r>
              <a:rPr lang="en-US" sz="3400" b="1" dirty="0" err="1"/>
              <a:t>Sajhaunai</a:t>
            </a:r>
            <a:r>
              <a:rPr lang="en-US" sz="3400" b="1" dirty="0"/>
              <a:t>) }2</a:t>
            </a:r>
          </a:p>
          <a:p>
            <a:pPr algn="ctr">
              <a:lnSpc>
                <a:spcPct val="150000"/>
              </a:lnSpc>
            </a:pPr>
            <a:endParaRPr 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1969739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73928"/>
            <a:ext cx="12191435" cy="7269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500" b="1" dirty="0"/>
              <a:t>( म त गाउने छु - म त गाउने छु</a:t>
            </a:r>
            <a:r>
              <a:rPr lang="en-US" sz="3500" b="1" dirty="0"/>
              <a:t>, </a:t>
            </a:r>
            <a:r>
              <a:rPr lang="ne-NP" sz="3500" b="1" dirty="0"/>
              <a:t>म रमाउने छु - म रमाउने छु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{Ma </a:t>
            </a:r>
            <a:r>
              <a:rPr lang="en-US" sz="3500" b="1" dirty="0" err="1"/>
              <a:t>Tah</a:t>
            </a:r>
            <a:r>
              <a:rPr lang="en-US" sz="3500" b="1" dirty="0"/>
              <a:t> </a:t>
            </a:r>
            <a:r>
              <a:rPr lang="en-US" sz="3500" b="1" dirty="0" err="1"/>
              <a:t>Ghaunaichu</a:t>
            </a:r>
            <a:r>
              <a:rPr lang="en-US" sz="3500" b="1" dirty="0"/>
              <a:t> (Ma </a:t>
            </a:r>
            <a:r>
              <a:rPr lang="en-US" sz="3500" b="1" dirty="0" err="1"/>
              <a:t>Tah</a:t>
            </a:r>
            <a:r>
              <a:rPr lang="en-US" sz="3500" b="1" dirty="0"/>
              <a:t> </a:t>
            </a:r>
            <a:r>
              <a:rPr lang="en-US" sz="3500" b="1" dirty="0" err="1"/>
              <a:t>Ghaunaichu</a:t>
            </a:r>
            <a:r>
              <a:rPr lang="en-US" sz="3500" b="1" dirty="0"/>
              <a:t>), Ma </a:t>
            </a:r>
            <a:r>
              <a:rPr lang="en-US" sz="3500" b="1" dirty="0" err="1"/>
              <a:t>Ramaunaichu</a:t>
            </a:r>
            <a:r>
              <a:rPr lang="en-US" sz="3500" b="1" dirty="0"/>
              <a:t> (Ma </a:t>
            </a:r>
            <a:r>
              <a:rPr lang="en-US" sz="3500" b="1" dirty="0" err="1"/>
              <a:t>Ramaunaichu</a:t>
            </a:r>
            <a:r>
              <a:rPr lang="en-US" sz="3500" b="1" dirty="0"/>
              <a:t>)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अनि भन्ने छु - अनि भन्ने छु</a:t>
            </a:r>
            <a:r>
              <a:rPr lang="en-US" sz="3500" b="1" dirty="0"/>
              <a:t>, </a:t>
            </a:r>
            <a:r>
              <a:rPr lang="ne-NP" sz="3500" b="1" dirty="0"/>
              <a:t>म येशुको हु - म येशुको हु )२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Ani </a:t>
            </a:r>
            <a:r>
              <a:rPr lang="en-US" sz="3500" b="1" dirty="0" err="1"/>
              <a:t>Vannaichu</a:t>
            </a:r>
            <a:r>
              <a:rPr lang="en-US" sz="3500" b="1" dirty="0"/>
              <a:t> (Ani </a:t>
            </a:r>
            <a:r>
              <a:rPr lang="en-US" sz="3500" b="1" dirty="0" err="1"/>
              <a:t>Vannaichu</a:t>
            </a:r>
            <a:r>
              <a:rPr lang="en-US" sz="3500" b="1" dirty="0"/>
              <a:t>), Ma </a:t>
            </a:r>
            <a:r>
              <a:rPr lang="en-US" sz="3500" b="1" dirty="0" err="1"/>
              <a:t>Yeshuko</a:t>
            </a:r>
            <a:r>
              <a:rPr lang="en-US" sz="3500" b="1" dirty="0"/>
              <a:t> Hun (Ma </a:t>
            </a:r>
            <a:r>
              <a:rPr lang="en-US" sz="3500" b="1" dirty="0" err="1"/>
              <a:t>Yeshuko</a:t>
            </a:r>
            <a:r>
              <a:rPr lang="en-US" sz="3500" b="1" dirty="0"/>
              <a:t> Hun) }2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(राजा राजा )३ येशु तपाई</a:t>
            </a:r>
            <a:r>
              <a:rPr lang="en-US" sz="3500" b="1" dirty="0"/>
              <a:t>, ( </a:t>
            </a:r>
            <a:r>
              <a:rPr lang="ne-NP" sz="3500" b="1" dirty="0"/>
              <a:t>महान महान )३ येशु तपाई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{Raja Raja }3 </a:t>
            </a:r>
            <a:r>
              <a:rPr lang="en-US" sz="3500" b="1" dirty="0" err="1"/>
              <a:t>Yeshu</a:t>
            </a:r>
            <a:r>
              <a:rPr lang="en-US" sz="3500" b="1" dirty="0"/>
              <a:t> </a:t>
            </a:r>
            <a:r>
              <a:rPr lang="en-US" sz="3500" b="1" dirty="0" err="1"/>
              <a:t>Tapai</a:t>
            </a:r>
            <a:r>
              <a:rPr lang="en-US" sz="3500" b="1" dirty="0"/>
              <a:t>, {Mahan Mahan }3 </a:t>
            </a:r>
            <a:r>
              <a:rPr lang="en-US" sz="3500" b="1" dirty="0" err="1"/>
              <a:t>Yeshu</a:t>
            </a:r>
            <a:r>
              <a:rPr lang="en-US" sz="3500" b="1" dirty="0"/>
              <a:t> </a:t>
            </a:r>
            <a:r>
              <a:rPr lang="en-US" sz="3500" b="1" dirty="0" err="1"/>
              <a:t>Tapai</a:t>
            </a:r>
            <a:r>
              <a:rPr lang="en-US" sz="3500" b="1" dirty="0"/>
              <a:t> 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91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Macintosh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2021-09-04T02:27:25Z</dcterms:created>
  <dcterms:modified xsi:type="dcterms:W3CDTF">2021-09-04T02:28:20Z</dcterms:modified>
</cp:coreProperties>
</file>