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909"/>
    <p:restoredTop sz="95775"/>
  </p:normalViewPr>
  <p:slideViewPr>
    <p:cSldViewPr snapToGrid="0" snapToObjects="1">
      <p:cViewPr varScale="1">
        <p:scale>
          <a:sx n="45" d="100"/>
          <a:sy n="45" d="100"/>
        </p:scale>
        <p:origin x="208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C899-8C41-8C44-96D0-A0A4A5B64F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A83B1-CFF6-3042-9BB9-2AFA2123B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75977-853B-AB40-8E39-6E1E336B3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EC8C3-E7F8-BA47-A3A0-1EAD0197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D1E1F-F0A2-3D40-A801-27ACA0007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8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E6DCF-F4D0-3B4E-AD10-3F1210A20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D8D54-B18D-5C4D-9FF1-21442E47C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F1B2B-CAE3-6B4F-8DE1-E55632756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0BA5-C924-6A47-AE54-76B457648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8263B-1632-D542-B45A-07DFAFF5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4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05856-7A91-8A4C-AAD9-89F17012A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322F0-8A49-054A-97E1-6C44D1F7C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3D228-B039-8D4E-8936-6F18C141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E2B52-897E-9444-8E9B-04783A34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70C7D-1648-3D45-8908-A53C9ECD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6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C3192-7ABE-DC4E-AFBA-DAC99F68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AB9CE-06D6-294F-858C-CBD9AF863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B8ED6-3EDF-1D45-A9F1-2DCA616BF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8A5EE1-3549-DF4F-BE86-39FCD96B7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BFA49-DB2D-5E42-9D27-E4620822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01308-DE9B-AB47-9DF7-0884F9F4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7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2EF94-4960-434C-88EA-F72859EB3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BCA62-15DD-524E-BDD2-9EC3BC091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EB026-A1A2-8142-8FD7-3346D33C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E56A2-16DA-E247-8674-1E24E8140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50EE5-57B9-3945-B21B-3EF28FBD5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5CD66E-5767-8F40-AC31-ED65F8E25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BD7F42-3F9D-7B4D-B6BE-3DC7AF7E5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4070C6-B5C8-444F-8985-E16731E5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245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E68C-4C00-F54B-BE90-9E785BAF5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663334-53DF-C84B-AEE8-DAA3CF1D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BC8A1-3808-4544-B4E6-D7DBD322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66734-8340-1941-8B22-72E143FDB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8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3249FB-7CD5-B741-8462-FDE675B69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03EF74-2C74-7845-8A25-9773D7055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9DE38-3DEA-E64A-A4F6-0A585026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7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5F475-B31C-6A47-B57D-CE6EA198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82348-EF6E-EC41-89F6-6F7E9C2D0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A88C8-1D73-EA4C-9EDC-713AA90BFA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19450-D476-D640-BACE-C5F2F5655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1BD24-9CB7-694C-9C2D-2F38E98A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3656C-20F6-7940-B846-E0744A3F1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7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83E75-5D4E-E641-ADE6-31F89D152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ABB592-2794-7B4F-8E8E-FBF9C75854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6533D-E5DD-844B-8E33-6BD7195F0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38307-14B9-8046-B816-334B10F24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EA8673-5EA7-4342-A261-2B06FAF68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DEB158-B892-444F-8691-D17870D11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65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B8B65-E889-0742-A93C-0C28529A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AD6180-A2A6-D54C-BD7E-B5CF7B7B6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463BF-C9A7-6747-BB67-602D06712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F7117-81B9-5340-AD96-A5122254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3D45F-AC8A-014A-889C-6450BE4E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4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031FDA-D3AC-1F41-93F5-ADDFDFDEE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4B1B1-1977-644B-B7C9-8351F2ECBF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7E600-4E6F-5642-9DFE-F924F3E7E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8EE9C-B604-7B47-8839-5F953E20B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F4A59-31B9-3148-8B53-D7162DA23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3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D0F195-7CBA-A742-ACBA-D3D25EB5A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F5DF4-E7DD-CD40-9C63-CBD6A2B8F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55AD7-1BB9-F442-9090-5E176917C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1FFB7-3817-5447-8A28-8DE4D0B6FCB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D6D56-B618-F54C-B23E-87478D797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4333C-235F-B84F-8D1F-6BDB576F8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8B274-F455-9943-BDCA-6CD2C3B48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4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1369"/>
            <a:ext cx="12191435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 </a:t>
            </a:r>
            <a:r>
              <a:rPr lang="ne-NP" sz="3200" b="1" dirty="0"/>
              <a:t>मलाई तपाईंको मुहार देखाउनुहोस्‌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Malai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Ko </a:t>
            </a:r>
            <a:r>
              <a:rPr lang="en-US" sz="3200" b="1" dirty="0" err="1"/>
              <a:t>Muhar</a:t>
            </a:r>
            <a:r>
              <a:rPr lang="en-US" sz="3200" b="1" dirty="0"/>
              <a:t> </a:t>
            </a:r>
            <a:r>
              <a:rPr lang="en-US" sz="3200" b="1" dirty="0" err="1"/>
              <a:t>Deykhaunu</a:t>
            </a:r>
            <a:r>
              <a:rPr lang="en-US" sz="3200" b="1" dirty="0"/>
              <a:t> Hos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येशू</a:t>
            </a:r>
            <a:r>
              <a:rPr lang="en-US" sz="3200" b="1" dirty="0"/>
              <a:t>, </a:t>
            </a:r>
            <a:r>
              <a:rPr lang="ne-NP" sz="3200" b="1" dirty="0"/>
              <a:t>तपाईंको मुहार मलाई देखाउनुहोस्‌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Ko </a:t>
            </a:r>
            <a:r>
              <a:rPr lang="en-US" sz="3200" b="1" dirty="0" err="1"/>
              <a:t>Muhar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 </a:t>
            </a:r>
            <a:r>
              <a:rPr lang="en-US" sz="3200" b="1" dirty="0" err="1"/>
              <a:t>Deykhaunu</a:t>
            </a:r>
            <a:r>
              <a:rPr lang="en-US" sz="3200" b="1" dirty="0"/>
              <a:t> Hos)2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तपाईंको सुन्दरतालाई हेर्न तपाईंको मुहारलाई सधैँ नियाल्न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 (</a:t>
            </a:r>
            <a:r>
              <a:rPr lang="en-US" sz="3200" b="1" dirty="0" err="1"/>
              <a:t>Tapaiko</a:t>
            </a:r>
            <a:r>
              <a:rPr lang="en-US" sz="3200" b="1" dirty="0"/>
              <a:t> Sundar Ta Lai </a:t>
            </a:r>
            <a:r>
              <a:rPr lang="en-US" sz="3200" b="1" dirty="0" err="1"/>
              <a:t>Herna,tapaiko</a:t>
            </a:r>
            <a:r>
              <a:rPr lang="en-US" sz="3200" b="1" dirty="0"/>
              <a:t> </a:t>
            </a:r>
            <a:r>
              <a:rPr lang="en-US" sz="3200" b="1" dirty="0" err="1"/>
              <a:t>Muhar</a:t>
            </a:r>
            <a:r>
              <a:rPr lang="en-US" sz="3200" b="1" dirty="0"/>
              <a:t> Lai </a:t>
            </a:r>
            <a:r>
              <a:rPr lang="en-US" sz="3200" b="1" dirty="0" err="1"/>
              <a:t>Sadhai</a:t>
            </a:r>
            <a:r>
              <a:rPr lang="en-US" sz="3200" b="1" dirty="0"/>
              <a:t> </a:t>
            </a:r>
            <a:r>
              <a:rPr lang="en-US" sz="3200" b="1" dirty="0" err="1"/>
              <a:t>Niyalna</a:t>
            </a:r>
            <a:r>
              <a:rPr lang="en-US" sz="32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येशू</a:t>
            </a:r>
            <a:r>
              <a:rPr lang="en-US" sz="3200" b="1" dirty="0"/>
              <a:t>, </a:t>
            </a:r>
            <a:r>
              <a:rPr lang="ne-NP" sz="3200" b="1" dirty="0"/>
              <a:t>तपाईंको मुहार ममा चम्काउनुहोस्‌ (२)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</a:t>
            </a:r>
            <a:r>
              <a:rPr lang="en-US" sz="3200" b="1" dirty="0" err="1"/>
              <a:t>Yeshu</a:t>
            </a:r>
            <a:r>
              <a:rPr lang="en-US" sz="3200" b="1" dirty="0"/>
              <a:t> </a:t>
            </a:r>
            <a:r>
              <a:rPr lang="en-US" sz="3200" b="1" dirty="0" err="1"/>
              <a:t>Tapaiko</a:t>
            </a:r>
            <a:r>
              <a:rPr lang="en-US" sz="3200" b="1" dirty="0"/>
              <a:t> </a:t>
            </a:r>
            <a:r>
              <a:rPr lang="en-US" sz="3200" b="1" dirty="0" err="1"/>
              <a:t>Muhar</a:t>
            </a:r>
            <a:r>
              <a:rPr lang="en-US" sz="3200" b="1" dirty="0"/>
              <a:t> Ma Ma  </a:t>
            </a:r>
            <a:r>
              <a:rPr lang="en-US" sz="3200" b="1" dirty="0" err="1"/>
              <a:t>Chamkaunuhos</a:t>
            </a:r>
            <a:r>
              <a:rPr lang="en-US" sz="3200" b="1" dirty="0"/>
              <a:t> )</a:t>
            </a:r>
          </a:p>
          <a:p>
            <a:pPr algn="ctr">
              <a:lnSpc>
                <a:spcPct val="150000"/>
              </a:lnSpc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2388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2021-09-06T02:13:55Z</dcterms:created>
  <dcterms:modified xsi:type="dcterms:W3CDTF">2021-09-06T02:14:36Z</dcterms:modified>
</cp:coreProperties>
</file>