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46"/>
    <p:restoredTop sz="95775"/>
  </p:normalViewPr>
  <p:slideViewPr>
    <p:cSldViewPr snapToGrid="0" snapToObjects="1">
      <p:cViewPr varScale="1">
        <p:scale>
          <a:sx n="110" d="100"/>
          <a:sy n="110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6B5FE-9CA0-B346-9C22-AD1A0F383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577C26-FDB6-1A42-829D-4EDBE074A4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A37B2-2664-9048-8745-55479DAF9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385EE-0B42-874D-8639-D6FA38879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C0E8-9AA4-8E42-BD60-ADF419E4A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7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942F1-12B9-684C-A306-D20C71163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BCE4A-DC9F-1D4F-A727-5F20A9516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1CF1F-E1B9-4541-9001-B1C0BF7DF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A4124-D4B4-1644-A485-E98E36FC6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CEB81-8F69-494E-8C97-C4FC6340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72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4759D-A211-AF42-BE09-0E94F3763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312A9-74CB-C248-BA9E-38CE7144B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3962F-8046-884D-94D0-54E4906C0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A1443-CCCF-904E-8CB9-7CFDE507F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25D7F-39D1-7D4B-B8CD-51955084F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6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F0DF2-1F4C-BD40-92E5-74B86B291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7571F-11DE-894D-BDA3-E5ED1C8B72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EECF7-E305-DB47-9D79-8DD1F7C0CB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B7D04-48B5-E54E-B63A-C4BE4EE4D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14B177-F9E2-DD47-ABFE-DBDB5D142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D2D5-280B-9344-AFEB-4C0F54167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4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3C09B-580E-8645-A399-6D03F4C4C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AB547-9688-A742-9B3B-C02F7410A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F174EB-E347-5840-BB89-86C91F6ED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3B3B75-6D97-8340-B7F3-2D5B0F7EF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D42721-8E92-5F46-8B69-709F75DDD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9904E-4F6E-974E-BB15-5902AFCFA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01E96E-BC4A-A44B-9CB9-54509C0DC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88994-8B91-6244-9472-98562E85C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4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E4CC2-CB1D-1D49-9DF3-AB1D442A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1BE90C-0051-1144-93A6-9875093F7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92E7B6-E110-A141-A79D-F363C077C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A4D26F-4692-E748-86A3-B01E18C29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17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26607-149F-1142-929C-648F86079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725CD2-DD39-844F-9D6F-440E7D409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113E5-80E1-664A-A49B-22B4AEB8F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906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E495-0A09-434C-BE73-E6895BD9F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85092-1E3E-6B42-88C1-B934B9226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2D45C-4E14-444B-99E8-8EC79BE01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F03F8-D231-0D45-916E-B759AF91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105FD-5091-D74F-B946-0D478F8EC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0E7A5-7E68-4742-968C-71A786E36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0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D2544-448A-5841-8188-3795C4DBC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609E2C-61C5-7E45-9BA3-E421DE6233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EEACF-294E-1347-8B76-116D7C0E13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C7DB1-BA09-E740-AFE3-CEEC084CF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F6A84-AF03-8A43-B365-6771B1A14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DFC7E-08F3-804D-8B50-64C19136D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1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213A6-5FFE-294F-8ECC-FD6FA9D5B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33074B-AC50-CE49-9634-2DC9F78A3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C40E4-519D-C742-B7AE-27B54E701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28677-86BE-CC4B-8F16-8FB93388F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9BE8E-36E4-434A-9C7D-A81D370A4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3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5CEBAD-1F72-534B-8BF5-B600B2849A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166DD-2F88-E84D-87EA-7CF0D323AB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65776-0C88-A742-9A89-8CF8EF856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664A5-7870-C24D-89C5-8AD69674B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D6053-FE43-3947-B4BC-8B0150EBD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298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B6B43-E101-A64A-A898-63D36505D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8F56E-856C-8C44-BA2D-96A168D24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53F87-27CE-8B40-9F46-DD6366387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7B989-44E9-D343-914F-4DCE9402835C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596B2-366C-7B43-949E-D3D1D845D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759EC-EE33-AA48-B08A-5E092C28F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56735-419E-3345-ABF4-ABF26B6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3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EA8D125-4F18-C446-A3EE-112D7AE7B7A3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1853615" cy="40566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n-US" sz="3500" b="1" dirty="0"/>
            </a:b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537EA9-851A-EE4C-85AA-F9DC39771B0C}"/>
              </a:ext>
            </a:extLst>
          </p:cNvPr>
          <p:cNvSpPr txBox="1"/>
          <p:nvPr/>
        </p:nvSpPr>
        <p:spPr>
          <a:xfrm>
            <a:off x="-1615" y="-200304"/>
            <a:ext cx="12191435" cy="6840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4200" b="1" dirty="0"/>
              <a:t>मनाओ मनाओ परमेश्वरको विजय मनाओ (२) 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en-US" sz="4200" b="1" dirty="0" err="1"/>
              <a:t>Manau</a:t>
            </a:r>
            <a:r>
              <a:rPr lang="en-US" sz="4200" b="1" dirty="0"/>
              <a:t> </a:t>
            </a:r>
            <a:r>
              <a:rPr lang="en-US" sz="4200" b="1" dirty="0" err="1"/>
              <a:t>Manau</a:t>
            </a:r>
            <a:r>
              <a:rPr lang="en-US" sz="4200" b="1" dirty="0"/>
              <a:t> </a:t>
            </a:r>
            <a:r>
              <a:rPr lang="en-US" sz="4200" b="1" dirty="0" err="1"/>
              <a:t>Prameshorko</a:t>
            </a:r>
            <a:r>
              <a:rPr lang="en-US" sz="4200" b="1" dirty="0"/>
              <a:t> </a:t>
            </a:r>
            <a:r>
              <a:rPr lang="en-US" sz="4200" b="1" dirty="0" err="1"/>
              <a:t>Bijaya</a:t>
            </a:r>
            <a:r>
              <a:rPr lang="en-US" sz="4200" b="1" dirty="0"/>
              <a:t> </a:t>
            </a:r>
            <a:r>
              <a:rPr lang="en-US" sz="4200" b="1" dirty="0" err="1"/>
              <a:t>Manau</a:t>
            </a:r>
            <a:r>
              <a:rPr lang="en-US" sz="4200" b="1" dirty="0"/>
              <a:t> (2)</a:t>
            </a:r>
          </a:p>
          <a:p>
            <a:pPr algn="ctr">
              <a:lnSpc>
                <a:spcPct val="150000"/>
              </a:lnSpc>
            </a:pPr>
            <a:r>
              <a:rPr lang="en-US" sz="4200" b="1" dirty="0"/>
              <a:t> </a:t>
            </a:r>
            <a:r>
              <a:rPr lang="hi-IN" sz="4200" b="1" dirty="0"/>
              <a:t>उहाँले महान काम गर्नुभो (३)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en-US" sz="4200" b="1" dirty="0" err="1"/>
              <a:t>Woha</a:t>
            </a:r>
            <a:r>
              <a:rPr lang="en-US" sz="4200" b="1" dirty="0"/>
              <a:t> la Mahan </a:t>
            </a:r>
            <a:r>
              <a:rPr lang="en-US" sz="4200" b="1" dirty="0" err="1"/>
              <a:t>Kaam</a:t>
            </a:r>
            <a:r>
              <a:rPr lang="en-US" sz="4200" b="1" dirty="0"/>
              <a:t> </a:t>
            </a:r>
            <a:r>
              <a:rPr lang="en-US" sz="4200" b="1" dirty="0" err="1"/>
              <a:t>Garnubho</a:t>
            </a:r>
            <a:r>
              <a:rPr lang="en-US" sz="4200" b="1" dirty="0"/>
              <a:t> (3)</a:t>
            </a:r>
          </a:p>
          <a:p>
            <a:pPr algn="ctr">
              <a:lnSpc>
                <a:spcPct val="150000"/>
              </a:lnSpc>
            </a:pPr>
            <a:r>
              <a:rPr lang="hi-IN" sz="4200" b="1" dirty="0"/>
              <a:t> परमेश्वरको विजय मनाओ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en-US" sz="4200" b="1"/>
              <a:t>Prameshorko</a:t>
            </a:r>
            <a:r>
              <a:rPr lang="en-US" sz="4200" b="1" dirty="0"/>
              <a:t> </a:t>
            </a:r>
            <a:r>
              <a:rPr lang="en-US" sz="4200" b="1" dirty="0" err="1"/>
              <a:t>Bijaya</a:t>
            </a:r>
            <a:r>
              <a:rPr lang="en-US" sz="4200" b="1" dirty="0"/>
              <a:t> </a:t>
            </a:r>
            <a:r>
              <a:rPr lang="en-US" sz="4200" b="1" dirty="0" err="1"/>
              <a:t>Manau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endParaRPr lang="en-US" sz="4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68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40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2021-09-06T02:55:26Z</dcterms:created>
  <dcterms:modified xsi:type="dcterms:W3CDTF">2021-11-03T16:58:12Z</dcterms:modified>
</cp:coreProperties>
</file>