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88" r:id="rId3"/>
    <p:sldId id="28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4"/>
    <p:restoredTop sz="95755"/>
  </p:normalViewPr>
  <p:slideViewPr>
    <p:cSldViewPr snapToGrid="0" snapToObjects="1">
      <p:cViewPr varScale="1">
        <p:scale>
          <a:sx n="100" d="100"/>
          <a:sy n="100" d="100"/>
        </p:scale>
        <p:origin x="160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2C5D-7DEE-D445-B26C-2BB480034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15AD1E-2862-9F4C-8C09-C28E22D0A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ABB3F-E057-9E4E-AD5C-FABBD1E83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4F71E-5417-314B-9C98-C45068C70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3B48C-6A9B-7949-8947-4B6CAC172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1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2F8E0-67DF-3E44-9547-1D1602A6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21A7C-FF46-3945-AE07-D52D35C39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EEAFB-E512-3342-9A4D-A10C3FA26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C5B4C-0172-2E49-AE0E-E97F4D292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7439D-363E-ED4A-BD1C-B112642D9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8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2C4A1-4CD3-9840-8136-6E56FCC39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E38CB-60C7-9747-BB82-AE9505DB5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CA1C9-1E98-9243-AB4C-D4A837276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B2955-CA48-164A-B73F-D9AA920F6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94D33-E767-594C-A337-4E1843CD4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8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5EF4-E90B-E842-8E8E-90EE18D37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A3116-6654-C04A-A24F-9BFE574A0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3523D-9B66-EE44-A209-77C22F4F3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9DEA1-2611-8647-8576-26D27698C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58976-F959-B14D-AE41-82C56EA81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D4E23A-BC03-C047-90D8-9956E0028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8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64CB4-36EC-5F47-9C11-851D4632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7A4B8-6B1E-3A42-8DD7-67C9F24E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F5DC3-2614-764B-8E3E-0A77DE37F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4AC34D-B895-D94B-9A3B-3B7889C3B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88F028-161E-844F-AE56-C1761AD2C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4E9050-55BA-764A-85D1-A41F6772A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07EE5-D124-8E42-9ED4-AC92B79A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E21336-21FF-C845-9A40-DB69E92E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67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4AA0-7026-D949-8A26-1F01A48A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227233-BD0E-484B-B659-A60EFC55E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E53B57-4A5B-DE4E-AA31-10F6A411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086263-57C2-BD4C-A75A-0F5B3CAE6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5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DB501D-92DD-3547-B954-2C6BB55D2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5E4360-CDA3-B84F-8D55-FF17D1AE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3F887-13FE-774C-AF05-82A7795A9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7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871E6-32B6-994C-AF14-AB6C79196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FF8C-EB0F-7D44-8F96-03FD4019C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C3C33-B039-604D-9599-D350B6721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EE544-739E-E14F-8708-B1CDCDD6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E9AB70-1FFF-A34D-8B54-77353033A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157A0-EB12-C24E-959C-D3709896E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9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5D46A-6D4D-1948-832C-AFF73015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F1C7BF-37AE-AC42-8080-BCB61F121C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BDFB6-2D28-234C-A75A-4DEF2627D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F3371-BFCF-C54F-A611-2A0CAA024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572308-373A-A24C-8D9A-335B9450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5CB51A-8FB9-584D-9529-6EE73061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1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8E19-9F64-4343-A390-005BB7D7A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70F87-1CBB-074C-AD66-E4885CE77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E8BA8-AC5D-7B41-BA75-547D3C675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58C9B-A0C8-174A-B911-E5B9F2767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C8028-C7ED-E047-B57C-7D66E100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53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247B16-16FD-5F4B-8E93-B82A8C137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13E74A-DF18-1D42-AF33-DE88747F0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6138C-B056-6E48-9F4B-67C1C1226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1331-17EA-704F-8849-BECE1D6C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2790E-19A5-A748-A649-78518D519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0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F86CD1-E050-9443-9EF2-76C396EC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7FB21-0FCF-4948-93F0-866B90730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AB10D-7269-2547-B09C-DC59B8351A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61CD-5363-B844-ACB7-32A8BCE487CA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FB213-E737-744F-A7F9-02B5A6B15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CD7F8-8D14-6A44-83C8-91171B4AD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4A1F5-3B7B-F941-BB00-832674C29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37EB4-859E-5E4A-9B9E-CFEBD34D4119}"/>
              </a:ext>
            </a:extLst>
          </p:cNvPr>
          <p:cNvSpPr/>
          <p:nvPr/>
        </p:nvSpPr>
        <p:spPr>
          <a:xfrm>
            <a:off x="0" y="0"/>
            <a:ext cx="12192000" cy="6585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मेरो हृदय दश तारे बाजा) २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मेरो जिब्रो भयो विणा आज</a:t>
            </a:r>
            <a:endParaRPr lang="en-US" sz="36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Mero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Hriday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Dasttaray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Baja(4), Mero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Jibro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Vayo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Bidaa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Aaja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बजाँउछु धुन म येशूको लागी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गाँउछु नयाँ गीतमा</a:t>
            </a:r>
            <a:endParaRPr lang="en-US" sz="36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Bajauchu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Dhun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Ma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Yeshuko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Lagi.Gauchu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Naya Geeta Ma.</a:t>
            </a: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मेरो हृदय दश तारे बाजा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मेरो जिब्रो भयो विणा आज</a:t>
            </a:r>
            <a:endParaRPr lang="en-US" sz="36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Mero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Hriday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Dasttaray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Baja, Mero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Jibro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Vayo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Bidaa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Aaja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5676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37EB4-859E-5E4A-9B9E-CFEBD34D4119}"/>
              </a:ext>
            </a:extLst>
          </p:cNvPr>
          <p:cNvSpPr/>
          <p:nvPr/>
        </p:nvSpPr>
        <p:spPr>
          <a:xfrm>
            <a:off x="0" y="0"/>
            <a:ext cx="12192000" cy="6865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प्रशंसाको गीतले धन्यवादको धुनले गुंजाँउ है स्वर्ग नै सारा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Pranshansako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Geetle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Dhanyabaadko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Dhunle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Gunjau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Hai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Swarganai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Sari</a:t>
            </a: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सारा ब्रम्हाण्डमा एउटै छ ज्योति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एउटै येशू मुक्तिदाता) २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Sara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Bramhandma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Eutai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Cha Jyoti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Eutai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Muktidata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(2)</a:t>
            </a: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लौ है नाचौं हौ कृतज्ञताको नाँच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हल्लाउदै हात सारा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Lauhai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Naachau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Hai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Kritagytako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Naach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Hallayi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Haat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Saara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मेरो हृदय दश तारे बाजा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मेरो जिब्रो भयो विणा आज) २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Mero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Hriday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Dasttaray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Baja (2), Mero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Jibro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Vayo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Bidaa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Aaja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155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37EB4-859E-5E4A-9B9E-CFEBD34D4119}"/>
              </a:ext>
            </a:extLst>
          </p:cNvPr>
          <p:cNvSpPr/>
          <p:nvPr/>
        </p:nvSpPr>
        <p:spPr>
          <a:xfrm>
            <a:off x="0" y="0"/>
            <a:ext cx="12192000" cy="5863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यरियोको पर्खाल ढल्दैछ हेर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प्रशंसाको हर झन्कारमा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Yarihoko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Parkhall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Dhaldaicha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Hera,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Prashansako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Har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Jhhankarma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लाल समुन्द्रमा बन्दैछ बाटो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परमेश्वर हाम्रो सहारा) २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Laal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Samundrama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Bandaicha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Bata, Parmeshwar Hamro Sahara (2)</a:t>
            </a: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आएको छ है छुटकाराको मौसम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बिजयको घोषणा गर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Aayeko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Cha Hai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Chhutkarako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Mausam,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Bijayko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Ghoshna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Gara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230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208</Words>
  <Application>Microsoft Macintosh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2021-09-14T02:47:05Z</dcterms:created>
  <dcterms:modified xsi:type="dcterms:W3CDTF">2021-09-14T03:03:09Z</dcterms:modified>
</cp:coreProperties>
</file>