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7" r:id="rId2"/>
    <p:sldId id="265" r:id="rId3"/>
    <p:sldId id="264" r:id="rId4"/>
    <p:sldId id="348"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83"/>
    <p:restoredTop sz="95775"/>
  </p:normalViewPr>
  <p:slideViewPr>
    <p:cSldViewPr snapToGrid="0" snapToObjects="1">
      <p:cViewPr varScale="1">
        <p:scale>
          <a:sx n="49" d="100"/>
          <a:sy n="49" d="100"/>
        </p:scale>
        <p:origin x="192" y="1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817DF-218C-B546-B682-2D763F4390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2036AB6-DDFA-C34A-8B50-4DFBE4D556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DB9CA3B-090B-6042-AAC9-1913258D1CE5}"/>
              </a:ext>
            </a:extLst>
          </p:cNvPr>
          <p:cNvSpPr>
            <a:spLocks noGrp="1"/>
          </p:cNvSpPr>
          <p:nvPr>
            <p:ph type="dt" sz="half" idx="10"/>
          </p:nvPr>
        </p:nvSpPr>
        <p:spPr/>
        <p:txBody>
          <a:bodyPr/>
          <a:lstStyle/>
          <a:p>
            <a:fld id="{35F47D57-0D45-A247-8543-778154DCCC9B}" type="datetimeFigureOut">
              <a:rPr lang="en-US" smtClean="0"/>
              <a:t>9/13/21</a:t>
            </a:fld>
            <a:endParaRPr lang="en-US"/>
          </a:p>
        </p:txBody>
      </p:sp>
      <p:sp>
        <p:nvSpPr>
          <p:cNvPr id="5" name="Footer Placeholder 4">
            <a:extLst>
              <a:ext uri="{FF2B5EF4-FFF2-40B4-BE49-F238E27FC236}">
                <a16:creationId xmlns:a16="http://schemas.microsoft.com/office/drawing/2014/main" id="{E4024FDB-2F7A-FC41-950E-5C077F3291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523034-D275-A14C-95C1-9017274B53E4}"/>
              </a:ext>
            </a:extLst>
          </p:cNvPr>
          <p:cNvSpPr>
            <a:spLocks noGrp="1"/>
          </p:cNvSpPr>
          <p:nvPr>
            <p:ph type="sldNum" sz="quarter" idx="12"/>
          </p:nvPr>
        </p:nvSpPr>
        <p:spPr/>
        <p:txBody>
          <a:bodyPr/>
          <a:lstStyle/>
          <a:p>
            <a:fld id="{B1A33171-8D78-0F4E-BD4F-73CF8EF6ED6B}" type="slidenum">
              <a:rPr lang="en-US" smtClean="0"/>
              <a:t>‹#›</a:t>
            </a:fld>
            <a:endParaRPr lang="en-US"/>
          </a:p>
        </p:txBody>
      </p:sp>
    </p:spTree>
    <p:extLst>
      <p:ext uri="{BB962C8B-B14F-4D97-AF65-F5344CB8AC3E}">
        <p14:creationId xmlns:p14="http://schemas.microsoft.com/office/powerpoint/2010/main" val="619304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B536A-74CF-134C-A586-3507B9E6F98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BCD82D-F48E-824D-9D98-EA1750DA5ED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5CA2F9-847D-F542-9869-149BB2A248CB}"/>
              </a:ext>
            </a:extLst>
          </p:cNvPr>
          <p:cNvSpPr>
            <a:spLocks noGrp="1"/>
          </p:cNvSpPr>
          <p:nvPr>
            <p:ph type="dt" sz="half" idx="10"/>
          </p:nvPr>
        </p:nvSpPr>
        <p:spPr/>
        <p:txBody>
          <a:bodyPr/>
          <a:lstStyle/>
          <a:p>
            <a:fld id="{35F47D57-0D45-A247-8543-778154DCCC9B}" type="datetimeFigureOut">
              <a:rPr lang="en-US" smtClean="0"/>
              <a:t>9/13/21</a:t>
            </a:fld>
            <a:endParaRPr lang="en-US"/>
          </a:p>
        </p:txBody>
      </p:sp>
      <p:sp>
        <p:nvSpPr>
          <p:cNvPr id="5" name="Footer Placeholder 4">
            <a:extLst>
              <a:ext uri="{FF2B5EF4-FFF2-40B4-BE49-F238E27FC236}">
                <a16:creationId xmlns:a16="http://schemas.microsoft.com/office/drawing/2014/main" id="{C5BBC92C-FE1E-9C45-B0A0-5E4E58F3A5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E90EF8-73F4-0B47-A788-7A68867E005B}"/>
              </a:ext>
            </a:extLst>
          </p:cNvPr>
          <p:cNvSpPr>
            <a:spLocks noGrp="1"/>
          </p:cNvSpPr>
          <p:nvPr>
            <p:ph type="sldNum" sz="quarter" idx="12"/>
          </p:nvPr>
        </p:nvSpPr>
        <p:spPr/>
        <p:txBody>
          <a:bodyPr/>
          <a:lstStyle/>
          <a:p>
            <a:fld id="{B1A33171-8D78-0F4E-BD4F-73CF8EF6ED6B}" type="slidenum">
              <a:rPr lang="en-US" smtClean="0"/>
              <a:t>‹#›</a:t>
            </a:fld>
            <a:endParaRPr lang="en-US"/>
          </a:p>
        </p:txBody>
      </p:sp>
    </p:spTree>
    <p:extLst>
      <p:ext uri="{BB962C8B-B14F-4D97-AF65-F5344CB8AC3E}">
        <p14:creationId xmlns:p14="http://schemas.microsoft.com/office/powerpoint/2010/main" val="1313368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2BDA2-353E-6F48-91F9-4A96854E1C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7189B44-72F8-9048-B3E0-A3A596DF94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A925B7-42D3-9D44-B664-A7E2AFAB1D44}"/>
              </a:ext>
            </a:extLst>
          </p:cNvPr>
          <p:cNvSpPr>
            <a:spLocks noGrp="1"/>
          </p:cNvSpPr>
          <p:nvPr>
            <p:ph type="dt" sz="half" idx="10"/>
          </p:nvPr>
        </p:nvSpPr>
        <p:spPr/>
        <p:txBody>
          <a:bodyPr/>
          <a:lstStyle/>
          <a:p>
            <a:fld id="{35F47D57-0D45-A247-8543-778154DCCC9B}" type="datetimeFigureOut">
              <a:rPr lang="en-US" smtClean="0"/>
              <a:t>9/13/21</a:t>
            </a:fld>
            <a:endParaRPr lang="en-US"/>
          </a:p>
        </p:txBody>
      </p:sp>
      <p:sp>
        <p:nvSpPr>
          <p:cNvPr id="5" name="Footer Placeholder 4">
            <a:extLst>
              <a:ext uri="{FF2B5EF4-FFF2-40B4-BE49-F238E27FC236}">
                <a16:creationId xmlns:a16="http://schemas.microsoft.com/office/drawing/2014/main" id="{1B4DCA73-2659-754D-BF5F-E182919A1B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28D98B-98BB-9A45-8E2F-C145EEBEB014}"/>
              </a:ext>
            </a:extLst>
          </p:cNvPr>
          <p:cNvSpPr>
            <a:spLocks noGrp="1"/>
          </p:cNvSpPr>
          <p:nvPr>
            <p:ph type="sldNum" sz="quarter" idx="12"/>
          </p:nvPr>
        </p:nvSpPr>
        <p:spPr/>
        <p:txBody>
          <a:bodyPr/>
          <a:lstStyle/>
          <a:p>
            <a:fld id="{B1A33171-8D78-0F4E-BD4F-73CF8EF6ED6B}" type="slidenum">
              <a:rPr lang="en-US" smtClean="0"/>
              <a:t>‹#›</a:t>
            </a:fld>
            <a:endParaRPr lang="en-US"/>
          </a:p>
        </p:txBody>
      </p:sp>
    </p:spTree>
    <p:extLst>
      <p:ext uri="{BB962C8B-B14F-4D97-AF65-F5344CB8AC3E}">
        <p14:creationId xmlns:p14="http://schemas.microsoft.com/office/powerpoint/2010/main" val="764312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7EC2E-5434-F243-BA0A-13D71681EF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923485-1C14-B04D-8AA9-D25B168CFD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4F34BFD-EC01-484E-8EED-BFD7A1D693D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5BAAB4-D900-394F-856A-ABF1A1D64BA3}"/>
              </a:ext>
            </a:extLst>
          </p:cNvPr>
          <p:cNvSpPr>
            <a:spLocks noGrp="1"/>
          </p:cNvSpPr>
          <p:nvPr>
            <p:ph type="dt" sz="half" idx="10"/>
          </p:nvPr>
        </p:nvSpPr>
        <p:spPr/>
        <p:txBody>
          <a:bodyPr/>
          <a:lstStyle/>
          <a:p>
            <a:fld id="{35F47D57-0D45-A247-8543-778154DCCC9B}" type="datetimeFigureOut">
              <a:rPr lang="en-US" smtClean="0"/>
              <a:t>9/13/21</a:t>
            </a:fld>
            <a:endParaRPr lang="en-US"/>
          </a:p>
        </p:txBody>
      </p:sp>
      <p:sp>
        <p:nvSpPr>
          <p:cNvPr id="6" name="Footer Placeholder 5">
            <a:extLst>
              <a:ext uri="{FF2B5EF4-FFF2-40B4-BE49-F238E27FC236}">
                <a16:creationId xmlns:a16="http://schemas.microsoft.com/office/drawing/2014/main" id="{A6F1540C-FD10-7C4B-9739-2947C4305D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1DCD42D-0D74-4247-B814-DAE430F4691D}"/>
              </a:ext>
            </a:extLst>
          </p:cNvPr>
          <p:cNvSpPr>
            <a:spLocks noGrp="1"/>
          </p:cNvSpPr>
          <p:nvPr>
            <p:ph type="sldNum" sz="quarter" idx="12"/>
          </p:nvPr>
        </p:nvSpPr>
        <p:spPr/>
        <p:txBody>
          <a:bodyPr/>
          <a:lstStyle/>
          <a:p>
            <a:fld id="{B1A33171-8D78-0F4E-BD4F-73CF8EF6ED6B}" type="slidenum">
              <a:rPr lang="en-US" smtClean="0"/>
              <a:t>‹#›</a:t>
            </a:fld>
            <a:endParaRPr lang="en-US"/>
          </a:p>
        </p:txBody>
      </p:sp>
    </p:spTree>
    <p:extLst>
      <p:ext uri="{BB962C8B-B14F-4D97-AF65-F5344CB8AC3E}">
        <p14:creationId xmlns:p14="http://schemas.microsoft.com/office/powerpoint/2010/main" val="357261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90CD6-9FC3-2C41-A3AB-43E7494A367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B294E47-1F6D-4141-8A41-C9BED8B77D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F3EFAD-3314-3E4C-9027-873CD190B6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5D787A2-5214-3544-AFDC-CB7F294E74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C36662-CE8E-A04E-835C-8777214983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3556E5-8A17-F842-AC7D-C48F50D434D9}"/>
              </a:ext>
            </a:extLst>
          </p:cNvPr>
          <p:cNvSpPr>
            <a:spLocks noGrp="1"/>
          </p:cNvSpPr>
          <p:nvPr>
            <p:ph type="dt" sz="half" idx="10"/>
          </p:nvPr>
        </p:nvSpPr>
        <p:spPr/>
        <p:txBody>
          <a:bodyPr/>
          <a:lstStyle/>
          <a:p>
            <a:fld id="{35F47D57-0D45-A247-8543-778154DCCC9B}" type="datetimeFigureOut">
              <a:rPr lang="en-US" smtClean="0"/>
              <a:t>9/13/21</a:t>
            </a:fld>
            <a:endParaRPr lang="en-US"/>
          </a:p>
        </p:txBody>
      </p:sp>
      <p:sp>
        <p:nvSpPr>
          <p:cNvPr id="8" name="Footer Placeholder 7">
            <a:extLst>
              <a:ext uri="{FF2B5EF4-FFF2-40B4-BE49-F238E27FC236}">
                <a16:creationId xmlns:a16="http://schemas.microsoft.com/office/drawing/2014/main" id="{3EF27E82-C465-5646-8C7C-959647DEDD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14A5C9-20BF-3042-8B4D-BF6A3E3DF7D2}"/>
              </a:ext>
            </a:extLst>
          </p:cNvPr>
          <p:cNvSpPr>
            <a:spLocks noGrp="1"/>
          </p:cNvSpPr>
          <p:nvPr>
            <p:ph type="sldNum" sz="quarter" idx="12"/>
          </p:nvPr>
        </p:nvSpPr>
        <p:spPr/>
        <p:txBody>
          <a:bodyPr/>
          <a:lstStyle/>
          <a:p>
            <a:fld id="{B1A33171-8D78-0F4E-BD4F-73CF8EF6ED6B}" type="slidenum">
              <a:rPr lang="en-US" smtClean="0"/>
              <a:t>‹#›</a:t>
            </a:fld>
            <a:endParaRPr lang="en-US"/>
          </a:p>
        </p:txBody>
      </p:sp>
    </p:spTree>
    <p:extLst>
      <p:ext uri="{BB962C8B-B14F-4D97-AF65-F5344CB8AC3E}">
        <p14:creationId xmlns:p14="http://schemas.microsoft.com/office/powerpoint/2010/main" val="823729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05376-2E91-7B44-B5F8-3D9AF25E581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C0E6ED-FA08-4A42-8F03-8C8B7252716A}"/>
              </a:ext>
            </a:extLst>
          </p:cNvPr>
          <p:cNvSpPr>
            <a:spLocks noGrp="1"/>
          </p:cNvSpPr>
          <p:nvPr>
            <p:ph type="dt" sz="half" idx="10"/>
          </p:nvPr>
        </p:nvSpPr>
        <p:spPr/>
        <p:txBody>
          <a:bodyPr/>
          <a:lstStyle/>
          <a:p>
            <a:fld id="{35F47D57-0D45-A247-8543-778154DCCC9B}" type="datetimeFigureOut">
              <a:rPr lang="en-US" smtClean="0"/>
              <a:t>9/13/21</a:t>
            </a:fld>
            <a:endParaRPr lang="en-US"/>
          </a:p>
        </p:txBody>
      </p:sp>
      <p:sp>
        <p:nvSpPr>
          <p:cNvPr id="4" name="Footer Placeholder 3">
            <a:extLst>
              <a:ext uri="{FF2B5EF4-FFF2-40B4-BE49-F238E27FC236}">
                <a16:creationId xmlns:a16="http://schemas.microsoft.com/office/drawing/2014/main" id="{4131FFCF-F7FC-8142-BD2A-496DBD8E9C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65FA88C-5BBD-044B-B24D-A8FB2A512821}"/>
              </a:ext>
            </a:extLst>
          </p:cNvPr>
          <p:cNvSpPr>
            <a:spLocks noGrp="1"/>
          </p:cNvSpPr>
          <p:nvPr>
            <p:ph type="sldNum" sz="quarter" idx="12"/>
          </p:nvPr>
        </p:nvSpPr>
        <p:spPr/>
        <p:txBody>
          <a:bodyPr/>
          <a:lstStyle/>
          <a:p>
            <a:fld id="{B1A33171-8D78-0F4E-BD4F-73CF8EF6ED6B}" type="slidenum">
              <a:rPr lang="en-US" smtClean="0"/>
              <a:t>‹#›</a:t>
            </a:fld>
            <a:endParaRPr lang="en-US"/>
          </a:p>
        </p:txBody>
      </p:sp>
    </p:spTree>
    <p:extLst>
      <p:ext uri="{BB962C8B-B14F-4D97-AF65-F5344CB8AC3E}">
        <p14:creationId xmlns:p14="http://schemas.microsoft.com/office/powerpoint/2010/main" val="2643955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614CD1-310D-6443-BDEE-566F399CBFC3}"/>
              </a:ext>
            </a:extLst>
          </p:cNvPr>
          <p:cNvSpPr>
            <a:spLocks noGrp="1"/>
          </p:cNvSpPr>
          <p:nvPr>
            <p:ph type="dt" sz="half" idx="10"/>
          </p:nvPr>
        </p:nvSpPr>
        <p:spPr/>
        <p:txBody>
          <a:bodyPr/>
          <a:lstStyle/>
          <a:p>
            <a:fld id="{35F47D57-0D45-A247-8543-778154DCCC9B}" type="datetimeFigureOut">
              <a:rPr lang="en-US" smtClean="0"/>
              <a:t>9/13/21</a:t>
            </a:fld>
            <a:endParaRPr lang="en-US"/>
          </a:p>
        </p:txBody>
      </p:sp>
      <p:sp>
        <p:nvSpPr>
          <p:cNvPr id="3" name="Footer Placeholder 2">
            <a:extLst>
              <a:ext uri="{FF2B5EF4-FFF2-40B4-BE49-F238E27FC236}">
                <a16:creationId xmlns:a16="http://schemas.microsoft.com/office/drawing/2014/main" id="{373A876B-2E30-2B4A-BD7C-7C9192C90D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3CDF95-1F67-C04B-80A6-AFBADF5BF220}"/>
              </a:ext>
            </a:extLst>
          </p:cNvPr>
          <p:cNvSpPr>
            <a:spLocks noGrp="1"/>
          </p:cNvSpPr>
          <p:nvPr>
            <p:ph type="sldNum" sz="quarter" idx="12"/>
          </p:nvPr>
        </p:nvSpPr>
        <p:spPr/>
        <p:txBody>
          <a:bodyPr/>
          <a:lstStyle/>
          <a:p>
            <a:fld id="{B1A33171-8D78-0F4E-BD4F-73CF8EF6ED6B}" type="slidenum">
              <a:rPr lang="en-US" smtClean="0"/>
              <a:t>‹#›</a:t>
            </a:fld>
            <a:endParaRPr lang="en-US"/>
          </a:p>
        </p:txBody>
      </p:sp>
    </p:spTree>
    <p:extLst>
      <p:ext uri="{BB962C8B-B14F-4D97-AF65-F5344CB8AC3E}">
        <p14:creationId xmlns:p14="http://schemas.microsoft.com/office/powerpoint/2010/main" val="4132924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195F1-0F6A-4B4E-9637-DE79903BD7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B68491-F456-C340-A59A-7860C1BF3C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98437C2-8B87-F54C-A035-62C4F75B1A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A7F302-5DE7-5941-A905-0755AEB43096}"/>
              </a:ext>
            </a:extLst>
          </p:cNvPr>
          <p:cNvSpPr>
            <a:spLocks noGrp="1"/>
          </p:cNvSpPr>
          <p:nvPr>
            <p:ph type="dt" sz="half" idx="10"/>
          </p:nvPr>
        </p:nvSpPr>
        <p:spPr/>
        <p:txBody>
          <a:bodyPr/>
          <a:lstStyle/>
          <a:p>
            <a:fld id="{35F47D57-0D45-A247-8543-778154DCCC9B}" type="datetimeFigureOut">
              <a:rPr lang="en-US" smtClean="0"/>
              <a:t>9/13/21</a:t>
            </a:fld>
            <a:endParaRPr lang="en-US"/>
          </a:p>
        </p:txBody>
      </p:sp>
      <p:sp>
        <p:nvSpPr>
          <p:cNvPr id="6" name="Footer Placeholder 5">
            <a:extLst>
              <a:ext uri="{FF2B5EF4-FFF2-40B4-BE49-F238E27FC236}">
                <a16:creationId xmlns:a16="http://schemas.microsoft.com/office/drawing/2014/main" id="{6BF0BCFD-101D-8F49-A4AA-970BA8C4F2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6DA73F-DF4B-704C-9AA8-9DCEB2A06F35}"/>
              </a:ext>
            </a:extLst>
          </p:cNvPr>
          <p:cNvSpPr>
            <a:spLocks noGrp="1"/>
          </p:cNvSpPr>
          <p:nvPr>
            <p:ph type="sldNum" sz="quarter" idx="12"/>
          </p:nvPr>
        </p:nvSpPr>
        <p:spPr/>
        <p:txBody>
          <a:bodyPr/>
          <a:lstStyle/>
          <a:p>
            <a:fld id="{B1A33171-8D78-0F4E-BD4F-73CF8EF6ED6B}" type="slidenum">
              <a:rPr lang="en-US" smtClean="0"/>
              <a:t>‹#›</a:t>
            </a:fld>
            <a:endParaRPr lang="en-US"/>
          </a:p>
        </p:txBody>
      </p:sp>
    </p:spTree>
    <p:extLst>
      <p:ext uri="{BB962C8B-B14F-4D97-AF65-F5344CB8AC3E}">
        <p14:creationId xmlns:p14="http://schemas.microsoft.com/office/powerpoint/2010/main" val="1098877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EAD3D-8C2D-604D-840E-269AA96F60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6CD358B-A9E0-8F44-B683-39F6312D85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C91DE2-EA0E-F84D-8ACE-176B069A67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3796D5-9E89-544A-9F33-18B5C89C48CF}"/>
              </a:ext>
            </a:extLst>
          </p:cNvPr>
          <p:cNvSpPr>
            <a:spLocks noGrp="1"/>
          </p:cNvSpPr>
          <p:nvPr>
            <p:ph type="dt" sz="half" idx="10"/>
          </p:nvPr>
        </p:nvSpPr>
        <p:spPr/>
        <p:txBody>
          <a:bodyPr/>
          <a:lstStyle/>
          <a:p>
            <a:fld id="{35F47D57-0D45-A247-8543-778154DCCC9B}" type="datetimeFigureOut">
              <a:rPr lang="en-US" smtClean="0"/>
              <a:t>9/13/21</a:t>
            </a:fld>
            <a:endParaRPr lang="en-US"/>
          </a:p>
        </p:txBody>
      </p:sp>
      <p:sp>
        <p:nvSpPr>
          <p:cNvPr id="6" name="Footer Placeholder 5">
            <a:extLst>
              <a:ext uri="{FF2B5EF4-FFF2-40B4-BE49-F238E27FC236}">
                <a16:creationId xmlns:a16="http://schemas.microsoft.com/office/drawing/2014/main" id="{76B826BF-F337-F449-BA8F-C1F57FCA39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50AFFD-CF5C-7045-8617-CD26E6D43403}"/>
              </a:ext>
            </a:extLst>
          </p:cNvPr>
          <p:cNvSpPr>
            <a:spLocks noGrp="1"/>
          </p:cNvSpPr>
          <p:nvPr>
            <p:ph type="sldNum" sz="quarter" idx="12"/>
          </p:nvPr>
        </p:nvSpPr>
        <p:spPr/>
        <p:txBody>
          <a:bodyPr/>
          <a:lstStyle/>
          <a:p>
            <a:fld id="{B1A33171-8D78-0F4E-BD4F-73CF8EF6ED6B}" type="slidenum">
              <a:rPr lang="en-US" smtClean="0"/>
              <a:t>‹#›</a:t>
            </a:fld>
            <a:endParaRPr lang="en-US"/>
          </a:p>
        </p:txBody>
      </p:sp>
    </p:spTree>
    <p:extLst>
      <p:ext uri="{BB962C8B-B14F-4D97-AF65-F5344CB8AC3E}">
        <p14:creationId xmlns:p14="http://schemas.microsoft.com/office/powerpoint/2010/main" val="880553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F6034-DFC6-3249-A375-35514B4CC1A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1845C42-6360-B846-B47F-5203A33B85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376383-4A8E-B840-A8D0-784E4A265CFB}"/>
              </a:ext>
            </a:extLst>
          </p:cNvPr>
          <p:cNvSpPr>
            <a:spLocks noGrp="1"/>
          </p:cNvSpPr>
          <p:nvPr>
            <p:ph type="dt" sz="half" idx="10"/>
          </p:nvPr>
        </p:nvSpPr>
        <p:spPr/>
        <p:txBody>
          <a:bodyPr/>
          <a:lstStyle/>
          <a:p>
            <a:fld id="{35F47D57-0D45-A247-8543-778154DCCC9B}" type="datetimeFigureOut">
              <a:rPr lang="en-US" smtClean="0"/>
              <a:t>9/13/21</a:t>
            </a:fld>
            <a:endParaRPr lang="en-US"/>
          </a:p>
        </p:txBody>
      </p:sp>
      <p:sp>
        <p:nvSpPr>
          <p:cNvPr id="5" name="Footer Placeholder 4">
            <a:extLst>
              <a:ext uri="{FF2B5EF4-FFF2-40B4-BE49-F238E27FC236}">
                <a16:creationId xmlns:a16="http://schemas.microsoft.com/office/drawing/2014/main" id="{1BF60C68-4ACA-4941-8297-50729E1412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D1A6B3-9037-AF49-828B-CFD111C769FF}"/>
              </a:ext>
            </a:extLst>
          </p:cNvPr>
          <p:cNvSpPr>
            <a:spLocks noGrp="1"/>
          </p:cNvSpPr>
          <p:nvPr>
            <p:ph type="sldNum" sz="quarter" idx="12"/>
          </p:nvPr>
        </p:nvSpPr>
        <p:spPr/>
        <p:txBody>
          <a:bodyPr/>
          <a:lstStyle/>
          <a:p>
            <a:fld id="{B1A33171-8D78-0F4E-BD4F-73CF8EF6ED6B}" type="slidenum">
              <a:rPr lang="en-US" smtClean="0"/>
              <a:t>‹#›</a:t>
            </a:fld>
            <a:endParaRPr lang="en-US"/>
          </a:p>
        </p:txBody>
      </p:sp>
    </p:spTree>
    <p:extLst>
      <p:ext uri="{BB962C8B-B14F-4D97-AF65-F5344CB8AC3E}">
        <p14:creationId xmlns:p14="http://schemas.microsoft.com/office/powerpoint/2010/main" val="3574893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C70082-A5D5-884B-A845-6E75C1C6399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090EA87-90F0-3B40-88F6-F86C50E309A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12A9F5-E2BF-8C4C-BABD-B4C7829DB317}"/>
              </a:ext>
            </a:extLst>
          </p:cNvPr>
          <p:cNvSpPr>
            <a:spLocks noGrp="1"/>
          </p:cNvSpPr>
          <p:nvPr>
            <p:ph type="dt" sz="half" idx="10"/>
          </p:nvPr>
        </p:nvSpPr>
        <p:spPr/>
        <p:txBody>
          <a:bodyPr/>
          <a:lstStyle/>
          <a:p>
            <a:fld id="{35F47D57-0D45-A247-8543-778154DCCC9B}" type="datetimeFigureOut">
              <a:rPr lang="en-US" smtClean="0"/>
              <a:t>9/13/21</a:t>
            </a:fld>
            <a:endParaRPr lang="en-US"/>
          </a:p>
        </p:txBody>
      </p:sp>
      <p:sp>
        <p:nvSpPr>
          <p:cNvPr id="5" name="Footer Placeholder 4">
            <a:extLst>
              <a:ext uri="{FF2B5EF4-FFF2-40B4-BE49-F238E27FC236}">
                <a16:creationId xmlns:a16="http://schemas.microsoft.com/office/drawing/2014/main" id="{1502CBD5-E391-714C-8010-2BFC68E1F5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9CB0DA-DC1C-BE4D-9E81-97827F352F7D}"/>
              </a:ext>
            </a:extLst>
          </p:cNvPr>
          <p:cNvSpPr>
            <a:spLocks noGrp="1"/>
          </p:cNvSpPr>
          <p:nvPr>
            <p:ph type="sldNum" sz="quarter" idx="12"/>
          </p:nvPr>
        </p:nvSpPr>
        <p:spPr/>
        <p:txBody>
          <a:bodyPr/>
          <a:lstStyle/>
          <a:p>
            <a:fld id="{B1A33171-8D78-0F4E-BD4F-73CF8EF6ED6B}" type="slidenum">
              <a:rPr lang="en-US" smtClean="0"/>
              <a:t>‹#›</a:t>
            </a:fld>
            <a:endParaRPr lang="en-US"/>
          </a:p>
        </p:txBody>
      </p:sp>
    </p:spTree>
    <p:extLst>
      <p:ext uri="{BB962C8B-B14F-4D97-AF65-F5344CB8AC3E}">
        <p14:creationId xmlns:p14="http://schemas.microsoft.com/office/powerpoint/2010/main" val="681434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5B579F-651D-204C-9070-3E03DAA380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3D8063E-0A8A-7C4A-8118-EE2F284C20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CB039C-FE68-6443-9FFC-FBCB036E7E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F47D57-0D45-A247-8543-778154DCCC9B}" type="datetimeFigureOut">
              <a:rPr lang="en-US" smtClean="0"/>
              <a:t>9/13/21</a:t>
            </a:fld>
            <a:endParaRPr lang="en-US"/>
          </a:p>
        </p:txBody>
      </p:sp>
      <p:sp>
        <p:nvSpPr>
          <p:cNvPr id="5" name="Footer Placeholder 4">
            <a:extLst>
              <a:ext uri="{FF2B5EF4-FFF2-40B4-BE49-F238E27FC236}">
                <a16:creationId xmlns:a16="http://schemas.microsoft.com/office/drawing/2014/main" id="{56373901-A5B1-1349-903F-67D5DA3242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3F263E1-69DA-6E4B-8CAC-BA6A5D3784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A33171-8D78-0F4E-BD4F-73CF8EF6ED6B}" type="slidenum">
              <a:rPr lang="en-US" smtClean="0"/>
              <a:t>‹#›</a:t>
            </a:fld>
            <a:endParaRPr lang="en-US"/>
          </a:p>
        </p:txBody>
      </p:sp>
    </p:spTree>
    <p:extLst>
      <p:ext uri="{BB962C8B-B14F-4D97-AF65-F5344CB8AC3E}">
        <p14:creationId xmlns:p14="http://schemas.microsoft.com/office/powerpoint/2010/main" val="1618540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519547" y="1025236"/>
            <a:ext cx="13231093" cy="1039091"/>
          </a:xfrm>
        </p:spPr>
        <p:txBody>
          <a:bodyPr>
            <a:noAutofit/>
          </a:bodyPr>
          <a:lstStyle/>
          <a:p>
            <a:pPr>
              <a:lnSpc>
                <a:spcPct val="150000"/>
              </a:lnSpc>
            </a:pP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5000" dirty="0"/>
            </a:br>
            <a:br>
              <a:rPr lang="en-US" sz="3000" dirty="0"/>
            </a:br>
            <a:br>
              <a:rPr lang="en-US" sz="3000" dirty="0"/>
            </a:br>
            <a:r>
              <a:rPr lang="en-US" sz="3000" dirty="0"/>
              <a:t> </a:t>
            </a:r>
            <a:br>
              <a:rPr lang="en-US" sz="3000" dirty="0"/>
            </a:br>
            <a:r>
              <a:rPr lang="en-US" sz="3000" dirty="0"/>
              <a:t> </a:t>
            </a:r>
            <a:br>
              <a:rPr lang="en-US" sz="3000" dirty="0"/>
            </a:br>
            <a:br>
              <a:rPr lang="en-US" sz="3000" dirty="0"/>
            </a:br>
            <a:r>
              <a:rPr lang="en-US" sz="3000" dirty="0"/>
              <a:t> </a:t>
            </a:r>
            <a:br>
              <a:rPr lang="en-US" sz="3000" dirty="0"/>
            </a:br>
            <a:br>
              <a:rPr lang="en-US" sz="3000" dirty="0"/>
            </a:br>
            <a:br>
              <a:rPr lang="en-US" sz="3000" dirty="0"/>
            </a:br>
            <a:endParaRPr lang="en-US" sz="3000" b="1"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D9520847-1E40-F54A-88C3-30E52E56A898}"/>
              </a:ext>
            </a:extLst>
          </p:cNvPr>
          <p:cNvSpPr/>
          <p:nvPr/>
        </p:nvSpPr>
        <p:spPr>
          <a:xfrm>
            <a:off x="0" y="0"/>
            <a:ext cx="12192000" cy="6654450"/>
          </a:xfrm>
          <a:prstGeom prst="rect">
            <a:avLst/>
          </a:prstGeom>
        </p:spPr>
        <p:txBody>
          <a:bodyPr wrap="square">
            <a:spAutoFit/>
          </a:bodyPr>
          <a:lstStyle/>
          <a:p>
            <a:pPr lvl="0" algn="ctr">
              <a:lnSpc>
                <a:spcPct val="150000"/>
              </a:lnSpc>
            </a:pPr>
            <a:r>
              <a:rPr lang="ne-NP" sz="3600" b="1" dirty="0"/>
              <a:t>मेरो हृदयको मुर्तिहरुलाई भत्काई दिनुहोस्</a:t>
            </a:r>
            <a:endParaRPr lang="en-US" sz="3600" b="1" dirty="0"/>
          </a:p>
          <a:p>
            <a:pPr algn="ctr">
              <a:lnSpc>
                <a:spcPct val="150000"/>
              </a:lnSpc>
            </a:pPr>
            <a:r>
              <a:rPr lang="en-US" sz="3600" b="1" dirty="0"/>
              <a:t>Mero </a:t>
            </a:r>
            <a:r>
              <a:rPr lang="en-US" sz="3600" b="1" dirty="0" err="1"/>
              <a:t>Hridayko</a:t>
            </a:r>
            <a:r>
              <a:rPr lang="en-US" sz="3600" b="1" dirty="0"/>
              <a:t> </a:t>
            </a:r>
            <a:r>
              <a:rPr lang="en-US" sz="3600" b="1" dirty="0" err="1"/>
              <a:t>Murtiharulai</a:t>
            </a:r>
            <a:r>
              <a:rPr lang="en-US" sz="3600" b="1" dirty="0"/>
              <a:t> </a:t>
            </a:r>
            <a:r>
              <a:rPr lang="en-US" sz="3600" b="1" dirty="0" err="1"/>
              <a:t>Vatkaidinuhos</a:t>
            </a:r>
            <a:endParaRPr lang="en-US" sz="3600" b="1" dirty="0"/>
          </a:p>
          <a:p>
            <a:pPr algn="ctr">
              <a:lnSpc>
                <a:spcPct val="150000"/>
              </a:lnSpc>
            </a:pPr>
            <a:r>
              <a:rPr lang="ne-NP" sz="3600" b="1" dirty="0"/>
              <a:t>र तिनीहरूको बेदीहरुलाई टुक्राई दिनुहोस्</a:t>
            </a:r>
            <a:endParaRPr lang="en-US" sz="3600" b="1" dirty="0"/>
          </a:p>
          <a:p>
            <a:pPr algn="ctr">
              <a:lnSpc>
                <a:spcPct val="150000"/>
              </a:lnSpc>
            </a:pPr>
            <a:r>
              <a:rPr lang="en-US" sz="3600" b="1" dirty="0"/>
              <a:t>Ra </a:t>
            </a:r>
            <a:r>
              <a:rPr lang="en-US" sz="3600" b="1" dirty="0" err="1"/>
              <a:t>Tiniharuko</a:t>
            </a:r>
            <a:r>
              <a:rPr lang="en-US" sz="3600" b="1" dirty="0"/>
              <a:t> </a:t>
            </a:r>
            <a:r>
              <a:rPr lang="en-US" sz="3600" b="1" dirty="0" err="1"/>
              <a:t>Baediharulai</a:t>
            </a:r>
            <a:r>
              <a:rPr lang="en-US" sz="3600" b="1" dirty="0"/>
              <a:t> </a:t>
            </a:r>
            <a:r>
              <a:rPr lang="en-US" sz="3600" b="1" dirty="0" err="1"/>
              <a:t>Turaidinuhos</a:t>
            </a:r>
            <a:endParaRPr lang="en-US" sz="3600" b="1" dirty="0"/>
          </a:p>
          <a:p>
            <a:pPr algn="ctr">
              <a:lnSpc>
                <a:spcPct val="150000"/>
              </a:lnSpc>
            </a:pPr>
            <a:r>
              <a:rPr lang="en-US" sz="3600" b="1" dirty="0"/>
              <a:t> </a:t>
            </a:r>
            <a:r>
              <a:rPr lang="ne-NP" sz="3600" b="1" dirty="0"/>
              <a:t>तपाईँ मात्र मेरो दुल्हा मेरो आत्माको प्रेमी</a:t>
            </a:r>
            <a:endParaRPr lang="en-US" sz="3600" b="1" dirty="0"/>
          </a:p>
          <a:p>
            <a:pPr algn="ctr">
              <a:lnSpc>
                <a:spcPct val="150000"/>
              </a:lnSpc>
            </a:pPr>
            <a:r>
              <a:rPr lang="en-US" sz="3600" b="1" dirty="0" err="1"/>
              <a:t>Tapai</a:t>
            </a:r>
            <a:r>
              <a:rPr lang="en-US" sz="3600" b="1" dirty="0"/>
              <a:t> </a:t>
            </a:r>
            <a:r>
              <a:rPr lang="en-US" sz="3600" b="1" dirty="0" err="1"/>
              <a:t>Matra</a:t>
            </a:r>
            <a:r>
              <a:rPr lang="en-US" sz="3600" b="1" dirty="0"/>
              <a:t> Mero </a:t>
            </a:r>
            <a:r>
              <a:rPr lang="en-US" sz="3600" b="1" dirty="0" err="1"/>
              <a:t>Dhulaha</a:t>
            </a:r>
            <a:r>
              <a:rPr lang="en-US" sz="3600" b="1" dirty="0"/>
              <a:t>, Mero </a:t>
            </a:r>
            <a:r>
              <a:rPr lang="en-US" sz="3600" b="1" dirty="0" err="1"/>
              <a:t>Aatmako</a:t>
            </a:r>
            <a:r>
              <a:rPr lang="en-US" sz="3600" b="1" dirty="0"/>
              <a:t> </a:t>
            </a:r>
            <a:r>
              <a:rPr lang="en-US" sz="3600" b="1" dirty="0" err="1"/>
              <a:t>Premi</a:t>
            </a:r>
            <a:endParaRPr lang="en-US" sz="3600" b="1" dirty="0"/>
          </a:p>
          <a:p>
            <a:pPr algn="ctr">
              <a:lnSpc>
                <a:spcPct val="150000"/>
              </a:lnSpc>
            </a:pPr>
            <a:r>
              <a:rPr lang="ne-NP" sz="3600" b="1" dirty="0"/>
              <a:t>तपाईँ बाहेक अरूछैन मेरो आत्माको प्रेमी</a:t>
            </a:r>
            <a:endParaRPr lang="en-US" sz="3600" b="1" dirty="0"/>
          </a:p>
          <a:p>
            <a:pPr algn="ctr">
              <a:lnSpc>
                <a:spcPct val="150000"/>
              </a:lnSpc>
            </a:pPr>
            <a:r>
              <a:rPr lang="en-US" sz="3600" b="1" dirty="0" err="1"/>
              <a:t>Tapai</a:t>
            </a:r>
            <a:r>
              <a:rPr lang="en-US" sz="3600" b="1" dirty="0"/>
              <a:t> </a:t>
            </a:r>
            <a:r>
              <a:rPr lang="en-US" sz="3600" b="1" dirty="0" err="1"/>
              <a:t>Bhayek</a:t>
            </a:r>
            <a:r>
              <a:rPr lang="en-US" sz="3600" b="1" dirty="0"/>
              <a:t> Aru </a:t>
            </a:r>
            <a:r>
              <a:rPr lang="en-US" sz="3600" b="1" dirty="0" err="1"/>
              <a:t>Chaina</a:t>
            </a:r>
            <a:r>
              <a:rPr lang="en-US" sz="3600" b="1" dirty="0"/>
              <a:t>, Mero Aatmako </a:t>
            </a:r>
            <a:r>
              <a:rPr lang="en-US" sz="3600" b="1" dirty="0" err="1"/>
              <a:t>Premi</a:t>
            </a:r>
            <a:endParaRPr lang="en-US" sz="3600" b="1" dirty="0"/>
          </a:p>
        </p:txBody>
      </p:sp>
    </p:spTree>
    <p:extLst>
      <p:ext uri="{BB962C8B-B14F-4D97-AF65-F5344CB8AC3E}">
        <p14:creationId xmlns:p14="http://schemas.microsoft.com/office/powerpoint/2010/main" val="994145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2192000" cy="6915792"/>
          </a:xfrm>
        </p:spPr>
        <p:txBody>
          <a:bodyPr>
            <a:noAutofit/>
          </a:bodyPr>
          <a:lstStyle/>
          <a:p>
            <a:pPr>
              <a:lnSpc>
                <a:spcPct val="150000"/>
              </a:lnSpc>
            </a:pPr>
            <a:r>
              <a:rPr lang="ne-NP" sz="2500" b="1" dirty="0">
                <a:latin typeface="+mn-lt"/>
              </a:rPr>
              <a:t>मेरो शरीरको मोहहरुलाई हटाई दिनुहोस्</a:t>
            </a:r>
            <a:br>
              <a:rPr lang="en-US" sz="2500" b="1" dirty="0">
                <a:latin typeface="+mn-lt"/>
              </a:rPr>
            </a:br>
            <a:r>
              <a:rPr lang="en-US" sz="2500" b="1" dirty="0">
                <a:latin typeface="+mn-lt"/>
              </a:rPr>
              <a:t>Mero </a:t>
            </a:r>
            <a:r>
              <a:rPr lang="en-US" sz="2500" b="1" dirty="0" err="1">
                <a:latin typeface="+mn-lt"/>
              </a:rPr>
              <a:t>Sarirko</a:t>
            </a:r>
            <a:r>
              <a:rPr lang="en-US" sz="2500" b="1" dirty="0">
                <a:latin typeface="+mn-lt"/>
              </a:rPr>
              <a:t> </a:t>
            </a:r>
            <a:r>
              <a:rPr lang="en-US" sz="2500" b="1" dirty="0" err="1">
                <a:latin typeface="+mn-lt"/>
              </a:rPr>
              <a:t>Mohaharulai</a:t>
            </a:r>
            <a:r>
              <a:rPr lang="en-US" sz="2500" b="1" dirty="0">
                <a:latin typeface="+mn-lt"/>
              </a:rPr>
              <a:t> </a:t>
            </a:r>
            <a:r>
              <a:rPr lang="en-US" sz="2500" b="1" dirty="0" err="1">
                <a:latin typeface="+mn-lt"/>
              </a:rPr>
              <a:t>Hataidinuhos</a:t>
            </a:r>
            <a:br>
              <a:rPr lang="en-US" sz="2500" b="1" dirty="0">
                <a:latin typeface="+mn-lt"/>
              </a:rPr>
            </a:br>
            <a:r>
              <a:rPr lang="ne-NP" sz="2500" b="1" dirty="0">
                <a:latin typeface="+mn-lt"/>
              </a:rPr>
              <a:t>तपाइको ठाउँ लिने सबैथोक मेटाई दिनुहोस्</a:t>
            </a:r>
            <a:br>
              <a:rPr lang="en-US" sz="2500" b="1" dirty="0">
                <a:latin typeface="+mn-lt"/>
              </a:rPr>
            </a:br>
            <a:r>
              <a:rPr lang="en-US" sz="2500" b="1" dirty="0" err="1">
                <a:latin typeface="+mn-lt"/>
              </a:rPr>
              <a:t>Tapaiko</a:t>
            </a:r>
            <a:r>
              <a:rPr lang="en-US" sz="2500" b="1" dirty="0">
                <a:latin typeface="+mn-lt"/>
              </a:rPr>
              <a:t> </a:t>
            </a:r>
            <a:r>
              <a:rPr lang="en-US" sz="2500" b="1" dirty="0" err="1">
                <a:latin typeface="+mn-lt"/>
              </a:rPr>
              <a:t>Thau</a:t>
            </a:r>
            <a:r>
              <a:rPr lang="en-US" sz="2500" b="1" dirty="0">
                <a:latin typeface="+mn-lt"/>
              </a:rPr>
              <a:t> Line </a:t>
            </a:r>
            <a:r>
              <a:rPr lang="en-US" sz="2500" b="1" dirty="0" err="1">
                <a:latin typeface="+mn-lt"/>
              </a:rPr>
              <a:t>Sabai</a:t>
            </a:r>
            <a:r>
              <a:rPr lang="en-US" sz="2500" b="1" dirty="0">
                <a:latin typeface="+mn-lt"/>
              </a:rPr>
              <a:t> </a:t>
            </a:r>
            <a:r>
              <a:rPr lang="en-US" sz="2500" b="1" dirty="0" err="1">
                <a:latin typeface="+mn-lt"/>
              </a:rPr>
              <a:t>Thok</a:t>
            </a:r>
            <a:r>
              <a:rPr lang="en-US" sz="2500" b="1" dirty="0">
                <a:latin typeface="+mn-lt"/>
              </a:rPr>
              <a:t> </a:t>
            </a:r>
            <a:r>
              <a:rPr lang="en-US" sz="2500" b="1" dirty="0" err="1">
                <a:latin typeface="+mn-lt"/>
              </a:rPr>
              <a:t>Maetaidinuhos</a:t>
            </a:r>
            <a:br>
              <a:rPr lang="en-US" sz="2500" b="1" dirty="0">
                <a:latin typeface="+mn-lt"/>
              </a:rPr>
            </a:br>
            <a:r>
              <a:rPr lang="ne-NP" sz="2500" b="1" dirty="0">
                <a:latin typeface="+mn-lt"/>
              </a:rPr>
              <a:t>तपाईँ मात्र मेरो दुल्हा मेरो आत्माको प्रेमी</a:t>
            </a:r>
            <a:br>
              <a:rPr lang="en-US" sz="2500" b="1" dirty="0">
                <a:latin typeface="+mn-lt"/>
              </a:rPr>
            </a:br>
            <a:r>
              <a:rPr lang="en-US" sz="2500" b="1" dirty="0" err="1">
                <a:latin typeface="+mn-lt"/>
              </a:rPr>
              <a:t>Tapai</a:t>
            </a:r>
            <a:r>
              <a:rPr lang="en-US" sz="2500" b="1" dirty="0">
                <a:latin typeface="+mn-lt"/>
              </a:rPr>
              <a:t> </a:t>
            </a:r>
            <a:r>
              <a:rPr lang="en-US" sz="2500" b="1" dirty="0" err="1">
                <a:latin typeface="+mn-lt"/>
              </a:rPr>
              <a:t>Matra</a:t>
            </a:r>
            <a:r>
              <a:rPr lang="en-US" sz="2500" b="1" dirty="0">
                <a:latin typeface="+mn-lt"/>
              </a:rPr>
              <a:t> Mero </a:t>
            </a:r>
            <a:r>
              <a:rPr lang="en-US" sz="2500" b="1" dirty="0" err="1">
                <a:latin typeface="+mn-lt"/>
              </a:rPr>
              <a:t>Dhulaha</a:t>
            </a:r>
            <a:r>
              <a:rPr lang="en-US" sz="2500" b="1" dirty="0">
                <a:latin typeface="+mn-lt"/>
              </a:rPr>
              <a:t>, Mero Aatmako </a:t>
            </a:r>
            <a:r>
              <a:rPr lang="en-US" sz="2500" b="1" dirty="0" err="1">
                <a:latin typeface="+mn-lt"/>
              </a:rPr>
              <a:t>Premi</a:t>
            </a:r>
            <a:br>
              <a:rPr lang="en-US" sz="2500" b="1" dirty="0">
                <a:latin typeface="+mn-lt"/>
              </a:rPr>
            </a:br>
            <a:r>
              <a:rPr lang="ne-NP" sz="2500" b="1" dirty="0">
                <a:latin typeface="+mn-lt"/>
              </a:rPr>
              <a:t>तपाईँ बाहेक अरूछैन मेरो आत्माको प्रेमी</a:t>
            </a:r>
            <a:br>
              <a:rPr lang="en-US" sz="2500" b="1" dirty="0">
                <a:latin typeface="+mn-lt"/>
              </a:rPr>
            </a:br>
            <a:r>
              <a:rPr lang="en-US" sz="2500" b="1" dirty="0" err="1">
                <a:latin typeface="+mn-lt"/>
              </a:rPr>
              <a:t>Tapai</a:t>
            </a:r>
            <a:r>
              <a:rPr lang="en-US" sz="2500" b="1" dirty="0">
                <a:latin typeface="+mn-lt"/>
              </a:rPr>
              <a:t> </a:t>
            </a:r>
            <a:r>
              <a:rPr lang="en-US" sz="2500" b="1" dirty="0" err="1">
                <a:latin typeface="+mn-lt"/>
              </a:rPr>
              <a:t>Bhayek</a:t>
            </a:r>
            <a:r>
              <a:rPr lang="en-US" sz="2500" b="1" dirty="0">
                <a:latin typeface="+mn-lt"/>
              </a:rPr>
              <a:t> Aru </a:t>
            </a:r>
            <a:r>
              <a:rPr lang="en-US" sz="2500" b="1" dirty="0" err="1">
                <a:latin typeface="+mn-lt"/>
              </a:rPr>
              <a:t>Chaina</a:t>
            </a:r>
            <a:r>
              <a:rPr lang="en-US" sz="2500" b="1" dirty="0">
                <a:latin typeface="+mn-lt"/>
              </a:rPr>
              <a:t>, Mero </a:t>
            </a:r>
            <a:r>
              <a:rPr lang="en-US" sz="2500" b="1" dirty="0" err="1">
                <a:latin typeface="+mn-lt"/>
              </a:rPr>
              <a:t>Aatmako</a:t>
            </a:r>
            <a:r>
              <a:rPr lang="en-US" sz="2500" b="1" dirty="0">
                <a:latin typeface="+mn-lt"/>
              </a:rPr>
              <a:t> </a:t>
            </a:r>
            <a:r>
              <a:rPr lang="en-US" sz="2500" b="1" dirty="0" err="1">
                <a:latin typeface="+mn-lt"/>
              </a:rPr>
              <a:t>Premi</a:t>
            </a:r>
            <a:br>
              <a:rPr lang="en-US" sz="2500" b="1" dirty="0">
                <a:latin typeface="+mn-lt"/>
              </a:rPr>
            </a:br>
            <a:r>
              <a:rPr lang="en-US" sz="2500" b="1" dirty="0">
                <a:latin typeface="+mn-lt"/>
              </a:rPr>
              <a:t> </a:t>
            </a:r>
            <a:r>
              <a:rPr lang="ne-NP" sz="2500" b="1" dirty="0">
                <a:latin typeface="+mn-lt"/>
              </a:rPr>
              <a:t>येशु तपाईँ लाई मेरो हृदयको सारा भक्ति</a:t>
            </a:r>
            <a:br>
              <a:rPr lang="en-US" sz="2500" b="1" dirty="0">
                <a:latin typeface="+mn-lt"/>
              </a:rPr>
            </a:br>
            <a:r>
              <a:rPr lang="en-US" sz="2500" b="1" dirty="0" err="1">
                <a:latin typeface="+mn-lt"/>
              </a:rPr>
              <a:t>Yeshu</a:t>
            </a:r>
            <a:r>
              <a:rPr lang="en-US" sz="2500" b="1" dirty="0">
                <a:latin typeface="+mn-lt"/>
              </a:rPr>
              <a:t> </a:t>
            </a:r>
            <a:r>
              <a:rPr lang="en-US" sz="2500" b="1" dirty="0" err="1">
                <a:latin typeface="+mn-lt"/>
              </a:rPr>
              <a:t>Tapailai</a:t>
            </a:r>
            <a:r>
              <a:rPr lang="en-US" sz="2500" b="1" dirty="0">
                <a:latin typeface="+mn-lt"/>
              </a:rPr>
              <a:t> Mero </a:t>
            </a:r>
            <a:r>
              <a:rPr lang="en-US" sz="2500" b="1" dirty="0" err="1">
                <a:latin typeface="+mn-lt"/>
              </a:rPr>
              <a:t>Hridayako</a:t>
            </a:r>
            <a:r>
              <a:rPr lang="en-US" sz="2500" b="1" dirty="0">
                <a:latin typeface="+mn-lt"/>
              </a:rPr>
              <a:t> Sara Bhakti</a:t>
            </a:r>
            <a:br>
              <a:rPr lang="en-US" sz="2500" b="1" dirty="0">
                <a:latin typeface="+mn-lt"/>
              </a:rPr>
            </a:br>
            <a:r>
              <a:rPr lang="en-US" sz="2500" b="1" dirty="0">
                <a:latin typeface="+mn-lt"/>
              </a:rPr>
              <a:t>(</a:t>
            </a:r>
            <a:r>
              <a:rPr lang="ne-NP" sz="2500" b="1" dirty="0">
                <a:latin typeface="+mn-lt"/>
              </a:rPr>
              <a:t>उचार्लनुहोस सबभन्दा माथि) २</a:t>
            </a:r>
            <a:br>
              <a:rPr lang="en-US" sz="2500" b="1" dirty="0">
                <a:latin typeface="+mn-lt"/>
              </a:rPr>
            </a:br>
            <a:r>
              <a:rPr lang="en-US" sz="2500" b="1" dirty="0" err="1">
                <a:latin typeface="+mn-lt"/>
              </a:rPr>
              <a:t>Uchalinuhos</a:t>
            </a:r>
            <a:r>
              <a:rPr lang="en-US" sz="2500" b="1" dirty="0">
                <a:latin typeface="+mn-lt"/>
              </a:rPr>
              <a:t> Saab Vanda </a:t>
            </a:r>
            <a:r>
              <a:rPr lang="en-US" sz="2500" b="1" dirty="0" err="1">
                <a:latin typeface="+mn-lt"/>
              </a:rPr>
              <a:t>Mathi</a:t>
            </a:r>
            <a:r>
              <a:rPr lang="en-US" sz="2500" b="1" dirty="0">
                <a:latin typeface="+mn-lt"/>
              </a:rPr>
              <a:t> </a:t>
            </a:r>
            <a:endParaRPr lang="en-US" sz="2500" b="1" dirty="0">
              <a:latin typeface="+mn-lt"/>
              <a:cs typeface="Times New Roman" panose="02020603050405020304" pitchFamily="18" charset="0"/>
            </a:endParaRPr>
          </a:p>
        </p:txBody>
      </p:sp>
    </p:spTree>
    <p:extLst>
      <p:ext uri="{BB962C8B-B14F-4D97-AF65-F5344CB8AC3E}">
        <p14:creationId xmlns:p14="http://schemas.microsoft.com/office/powerpoint/2010/main" val="4214042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2192000" cy="6583680"/>
          </a:xfrm>
        </p:spPr>
        <p:txBody>
          <a:bodyPr>
            <a:noAutofit/>
          </a:bodyPr>
          <a:lstStyle/>
          <a:p>
            <a:pPr lvl="0">
              <a:lnSpc>
                <a:spcPct val="150000"/>
              </a:lnSpc>
            </a:pPr>
            <a:r>
              <a:rPr lang="ne-NP" sz="3600" b="1" dirty="0">
                <a:latin typeface="+mn-lt"/>
              </a:rPr>
              <a:t>मेरो हृदयको र्सिंहासनमा राज गर्नुहोस्</a:t>
            </a:r>
            <a:br>
              <a:rPr lang="en-US" sz="3600" b="1" dirty="0">
                <a:latin typeface="+mn-lt"/>
              </a:rPr>
            </a:br>
            <a:r>
              <a:rPr lang="en-US" sz="3600" b="1" dirty="0">
                <a:latin typeface="+mn-lt"/>
              </a:rPr>
              <a:t>Mero </a:t>
            </a:r>
            <a:r>
              <a:rPr lang="en-US" sz="3600" b="1" dirty="0" err="1">
                <a:latin typeface="+mn-lt"/>
              </a:rPr>
              <a:t>Hridayeko</a:t>
            </a:r>
            <a:r>
              <a:rPr lang="en-US" sz="3600" b="1" dirty="0">
                <a:latin typeface="+mn-lt"/>
              </a:rPr>
              <a:t> </a:t>
            </a:r>
            <a:r>
              <a:rPr lang="en-US" sz="3600" b="1" dirty="0" err="1">
                <a:latin typeface="+mn-lt"/>
              </a:rPr>
              <a:t>Sihashanma</a:t>
            </a:r>
            <a:r>
              <a:rPr lang="en-US" sz="3600" b="1" dirty="0">
                <a:latin typeface="+mn-lt"/>
              </a:rPr>
              <a:t> </a:t>
            </a:r>
            <a:r>
              <a:rPr lang="en-US" sz="3600" b="1" dirty="0" err="1">
                <a:latin typeface="+mn-lt"/>
              </a:rPr>
              <a:t>Raaj</a:t>
            </a:r>
            <a:r>
              <a:rPr lang="en-US" sz="3600" b="1" dirty="0">
                <a:latin typeface="+mn-lt"/>
              </a:rPr>
              <a:t> </a:t>
            </a:r>
            <a:r>
              <a:rPr lang="en-US" sz="3600" b="1" dirty="0" err="1">
                <a:latin typeface="+mn-lt"/>
              </a:rPr>
              <a:t>Garnuhos</a:t>
            </a:r>
            <a:br>
              <a:rPr lang="en-US" sz="3600" b="1" dirty="0">
                <a:latin typeface="+mn-lt"/>
              </a:rPr>
            </a:br>
            <a:r>
              <a:rPr lang="ne-NP" sz="3600" b="1" dirty="0">
                <a:latin typeface="+mn-lt"/>
              </a:rPr>
              <a:t>मेरो जीवनको तपाईँ मालिक डोर्याउनुहोस्</a:t>
            </a:r>
            <a:br>
              <a:rPr lang="en-US" sz="3600" b="1" dirty="0">
                <a:latin typeface="+mn-lt"/>
              </a:rPr>
            </a:br>
            <a:r>
              <a:rPr lang="en-US" sz="3600" b="1" dirty="0">
                <a:latin typeface="+mn-lt"/>
              </a:rPr>
              <a:t>Mero </a:t>
            </a:r>
            <a:r>
              <a:rPr lang="en-US" sz="3600" b="1" dirty="0" err="1">
                <a:latin typeface="+mn-lt"/>
              </a:rPr>
              <a:t>Jiwanko</a:t>
            </a:r>
            <a:r>
              <a:rPr lang="en-US" sz="3600" b="1" dirty="0">
                <a:latin typeface="+mn-lt"/>
              </a:rPr>
              <a:t> </a:t>
            </a:r>
            <a:r>
              <a:rPr lang="en-US" sz="3600" b="1" dirty="0" err="1">
                <a:latin typeface="+mn-lt"/>
              </a:rPr>
              <a:t>Tapai</a:t>
            </a:r>
            <a:r>
              <a:rPr lang="en-US" sz="3600" b="1" dirty="0">
                <a:latin typeface="+mn-lt"/>
              </a:rPr>
              <a:t> Malik </a:t>
            </a:r>
            <a:r>
              <a:rPr lang="en-US" sz="3600" b="1" dirty="0" err="1">
                <a:latin typeface="+mn-lt"/>
              </a:rPr>
              <a:t>Doryanuhos</a:t>
            </a:r>
            <a:br>
              <a:rPr lang="en-US" sz="3600" b="1" dirty="0">
                <a:latin typeface="+mn-lt"/>
              </a:rPr>
            </a:br>
            <a:r>
              <a:rPr lang="ne-NP" sz="3600" b="1" dirty="0">
                <a:latin typeface="+mn-lt"/>
              </a:rPr>
              <a:t>तपाईँ मात्र मेरो दुल्हा मेरो आत्माको प्रेमी</a:t>
            </a:r>
            <a:br>
              <a:rPr lang="en-US" sz="3600" b="1" dirty="0">
                <a:latin typeface="+mn-lt"/>
              </a:rPr>
            </a:br>
            <a:r>
              <a:rPr lang="en-US" sz="3600" b="1" dirty="0" err="1">
                <a:latin typeface="+mn-lt"/>
              </a:rPr>
              <a:t>Tapai</a:t>
            </a:r>
            <a:r>
              <a:rPr lang="en-US" sz="3600" b="1" dirty="0">
                <a:latin typeface="+mn-lt"/>
              </a:rPr>
              <a:t> </a:t>
            </a:r>
            <a:r>
              <a:rPr lang="en-US" sz="3600" b="1" dirty="0" err="1">
                <a:latin typeface="+mn-lt"/>
              </a:rPr>
              <a:t>Matra</a:t>
            </a:r>
            <a:r>
              <a:rPr lang="en-US" sz="3600" b="1" dirty="0">
                <a:latin typeface="+mn-lt"/>
              </a:rPr>
              <a:t> Mero </a:t>
            </a:r>
            <a:r>
              <a:rPr lang="en-US" sz="3600" b="1" dirty="0" err="1">
                <a:latin typeface="+mn-lt"/>
              </a:rPr>
              <a:t>Dhulaha</a:t>
            </a:r>
            <a:r>
              <a:rPr lang="en-US" sz="3600" b="1" dirty="0">
                <a:latin typeface="+mn-lt"/>
              </a:rPr>
              <a:t>, Mero </a:t>
            </a:r>
            <a:r>
              <a:rPr lang="en-US" sz="3600" b="1" dirty="0" err="1">
                <a:latin typeface="+mn-lt"/>
              </a:rPr>
              <a:t>Aatmako</a:t>
            </a:r>
            <a:r>
              <a:rPr lang="en-US" sz="3600" b="1" dirty="0">
                <a:latin typeface="+mn-lt"/>
              </a:rPr>
              <a:t> </a:t>
            </a:r>
            <a:r>
              <a:rPr lang="en-US" sz="3600" b="1" dirty="0" err="1">
                <a:latin typeface="+mn-lt"/>
              </a:rPr>
              <a:t>Premi</a:t>
            </a:r>
            <a:br>
              <a:rPr lang="en-US" sz="3600" b="1" dirty="0">
                <a:latin typeface="+mn-lt"/>
              </a:rPr>
            </a:br>
            <a:r>
              <a:rPr lang="ne-NP" sz="3600" b="1" dirty="0">
                <a:latin typeface="+mn-lt"/>
              </a:rPr>
              <a:t>तपाईँ बाहेक अरूछैन मेरो आत्माको प्रेमी</a:t>
            </a:r>
            <a:br>
              <a:rPr lang="en-US" sz="3600" b="1" dirty="0">
                <a:latin typeface="+mn-lt"/>
              </a:rPr>
            </a:br>
            <a:r>
              <a:rPr lang="en-US" sz="3600" b="1" dirty="0" err="1">
                <a:latin typeface="+mn-lt"/>
              </a:rPr>
              <a:t>Tapai</a:t>
            </a:r>
            <a:r>
              <a:rPr lang="en-US" sz="3600" b="1" dirty="0">
                <a:latin typeface="+mn-lt"/>
              </a:rPr>
              <a:t> </a:t>
            </a:r>
            <a:r>
              <a:rPr lang="en-US" sz="3600" b="1" dirty="0" err="1">
                <a:latin typeface="+mn-lt"/>
              </a:rPr>
              <a:t>Bhayek</a:t>
            </a:r>
            <a:r>
              <a:rPr lang="en-US" sz="3600" b="1" dirty="0">
                <a:latin typeface="+mn-lt"/>
              </a:rPr>
              <a:t> Aru </a:t>
            </a:r>
            <a:r>
              <a:rPr lang="en-US" sz="3600" b="1" dirty="0" err="1">
                <a:latin typeface="+mn-lt"/>
              </a:rPr>
              <a:t>Chaina</a:t>
            </a:r>
            <a:r>
              <a:rPr lang="en-US" sz="3600" b="1" dirty="0">
                <a:latin typeface="+mn-lt"/>
              </a:rPr>
              <a:t>, Mero Aatmako </a:t>
            </a:r>
            <a:r>
              <a:rPr lang="en-US" sz="3600" b="1" dirty="0" err="1">
                <a:latin typeface="+mn-lt"/>
              </a:rPr>
              <a:t>Premi</a:t>
            </a:r>
            <a:r>
              <a:rPr lang="en-US" sz="3600" b="1" dirty="0">
                <a:latin typeface="+mn-lt"/>
              </a:rPr>
              <a:t>  </a:t>
            </a:r>
            <a:endParaRPr lang="en-US" sz="3600" b="1" dirty="0">
              <a:latin typeface="+mn-lt"/>
              <a:cs typeface="Times New Roman" panose="02020603050405020304" pitchFamily="18" charset="0"/>
            </a:endParaRPr>
          </a:p>
        </p:txBody>
      </p:sp>
    </p:spTree>
    <p:extLst>
      <p:ext uri="{BB962C8B-B14F-4D97-AF65-F5344CB8AC3E}">
        <p14:creationId xmlns:p14="http://schemas.microsoft.com/office/powerpoint/2010/main" val="2722992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2192000" cy="6525491"/>
          </a:xfrm>
        </p:spPr>
        <p:txBody>
          <a:bodyPr>
            <a:noAutofit/>
          </a:bodyPr>
          <a:lstStyle/>
          <a:p>
            <a:pPr lvl="0">
              <a:lnSpc>
                <a:spcPct val="150000"/>
              </a:lnSpc>
            </a:pPr>
            <a:r>
              <a:rPr lang="en-US" sz="4000" b="1" dirty="0">
                <a:latin typeface="+mn-lt"/>
              </a:rPr>
              <a:t>Mero </a:t>
            </a:r>
            <a:r>
              <a:rPr lang="en-US" sz="4000" b="1" dirty="0" err="1">
                <a:latin typeface="+mn-lt"/>
              </a:rPr>
              <a:t>Hridayko</a:t>
            </a:r>
            <a:r>
              <a:rPr lang="en-US" sz="4000" b="1" dirty="0">
                <a:latin typeface="+mn-lt"/>
              </a:rPr>
              <a:t> </a:t>
            </a:r>
            <a:r>
              <a:rPr lang="en-US" sz="4000" b="1" dirty="0" err="1">
                <a:latin typeface="+mn-lt"/>
              </a:rPr>
              <a:t>Murtiharulai</a:t>
            </a:r>
            <a:r>
              <a:rPr lang="en-US" sz="4000" b="1" dirty="0">
                <a:latin typeface="+mn-lt"/>
              </a:rPr>
              <a:t> </a:t>
            </a:r>
            <a:r>
              <a:rPr lang="en-US" sz="4000" b="1" dirty="0" err="1">
                <a:latin typeface="+mn-lt"/>
              </a:rPr>
              <a:t>Vatkaidinuhos</a:t>
            </a:r>
            <a:br>
              <a:rPr lang="en-US" sz="4000" b="1" dirty="0">
                <a:latin typeface="+mn-lt"/>
              </a:rPr>
            </a:br>
            <a:r>
              <a:rPr lang="ne-NP" sz="4000" b="1" dirty="0">
                <a:latin typeface="+mn-lt"/>
              </a:rPr>
              <a:t>र तिनीहरूको बेदीहरुलाई टुक्राई दिनुहोस्</a:t>
            </a:r>
            <a:br>
              <a:rPr lang="en-US" sz="4000" b="1" dirty="0">
                <a:latin typeface="+mn-lt"/>
              </a:rPr>
            </a:br>
            <a:r>
              <a:rPr lang="en-US" sz="4000" b="1" dirty="0">
                <a:latin typeface="+mn-lt"/>
              </a:rPr>
              <a:t>Ra </a:t>
            </a:r>
            <a:r>
              <a:rPr lang="en-US" sz="4000" b="1" dirty="0" err="1">
                <a:latin typeface="+mn-lt"/>
              </a:rPr>
              <a:t>Tiniharuko</a:t>
            </a:r>
            <a:r>
              <a:rPr lang="en-US" sz="4000" b="1" dirty="0">
                <a:latin typeface="+mn-lt"/>
              </a:rPr>
              <a:t> </a:t>
            </a:r>
            <a:r>
              <a:rPr lang="en-US" sz="4000" b="1" dirty="0" err="1">
                <a:latin typeface="+mn-lt"/>
              </a:rPr>
              <a:t>Baediharulai</a:t>
            </a:r>
            <a:r>
              <a:rPr lang="en-US" sz="4000" b="1" dirty="0">
                <a:latin typeface="+mn-lt"/>
              </a:rPr>
              <a:t> </a:t>
            </a:r>
            <a:r>
              <a:rPr lang="en-US" sz="4000" b="1" dirty="0" err="1">
                <a:latin typeface="+mn-lt"/>
              </a:rPr>
              <a:t>Turaidinuhos</a:t>
            </a:r>
            <a:br>
              <a:rPr lang="en-US" sz="4000" b="1" dirty="0">
                <a:latin typeface="+mn-lt"/>
              </a:rPr>
            </a:br>
            <a:r>
              <a:rPr lang="en-US" sz="4000" b="1" dirty="0">
                <a:latin typeface="+mn-lt"/>
              </a:rPr>
              <a:t> </a:t>
            </a:r>
            <a:r>
              <a:rPr lang="ne-NP" sz="4000" b="1" dirty="0">
                <a:latin typeface="+mn-lt"/>
              </a:rPr>
              <a:t>तपाईँ मात्र मेरो दुल्हा मेरो आत्माको प्रेमी</a:t>
            </a:r>
            <a:br>
              <a:rPr lang="en-US" sz="4000" b="1" dirty="0">
                <a:latin typeface="+mn-lt"/>
              </a:rPr>
            </a:br>
            <a:r>
              <a:rPr lang="en-US" sz="4000" b="1" dirty="0" err="1">
                <a:latin typeface="+mn-lt"/>
              </a:rPr>
              <a:t>Tapai</a:t>
            </a:r>
            <a:r>
              <a:rPr lang="en-US" sz="4000" b="1" dirty="0">
                <a:latin typeface="+mn-lt"/>
              </a:rPr>
              <a:t> </a:t>
            </a:r>
            <a:r>
              <a:rPr lang="en-US" sz="4000" b="1" dirty="0" err="1">
                <a:latin typeface="+mn-lt"/>
              </a:rPr>
              <a:t>Matra</a:t>
            </a:r>
            <a:r>
              <a:rPr lang="en-US" sz="4000" b="1" dirty="0">
                <a:latin typeface="+mn-lt"/>
              </a:rPr>
              <a:t> Mero </a:t>
            </a:r>
            <a:r>
              <a:rPr lang="en-US" sz="4000" b="1" dirty="0" err="1">
                <a:latin typeface="+mn-lt"/>
              </a:rPr>
              <a:t>Dhulaha</a:t>
            </a:r>
            <a:r>
              <a:rPr lang="en-US" sz="4000" b="1" dirty="0">
                <a:latin typeface="+mn-lt"/>
              </a:rPr>
              <a:t>, Mero </a:t>
            </a:r>
            <a:r>
              <a:rPr lang="en-US" sz="4000" b="1" dirty="0" err="1">
                <a:latin typeface="+mn-lt"/>
              </a:rPr>
              <a:t>Aatmako</a:t>
            </a:r>
            <a:r>
              <a:rPr lang="en-US" sz="4000" b="1" dirty="0">
                <a:latin typeface="+mn-lt"/>
              </a:rPr>
              <a:t> </a:t>
            </a:r>
            <a:r>
              <a:rPr lang="en-US" sz="4000" b="1" dirty="0" err="1">
                <a:latin typeface="+mn-lt"/>
              </a:rPr>
              <a:t>Premi</a:t>
            </a:r>
            <a:br>
              <a:rPr lang="en-US" sz="4000" b="1" dirty="0">
                <a:latin typeface="+mn-lt"/>
              </a:rPr>
            </a:br>
            <a:r>
              <a:rPr lang="ne-NP" sz="4000" b="1" dirty="0">
                <a:latin typeface="+mn-lt"/>
              </a:rPr>
              <a:t>येशु तपाईँ लाई मेरो हृदयको सारा भक्ति</a:t>
            </a:r>
            <a:br>
              <a:rPr lang="en-US" sz="4000" b="1" dirty="0">
                <a:latin typeface="+mn-lt"/>
              </a:rPr>
            </a:br>
            <a:r>
              <a:rPr lang="en-US" sz="4000" b="1" dirty="0">
                <a:latin typeface="+mn-lt"/>
              </a:rPr>
              <a:t>(</a:t>
            </a:r>
            <a:r>
              <a:rPr lang="ne-NP" sz="4000" b="1" dirty="0">
                <a:latin typeface="+mn-lt"/>
              </a:rPr>
              <a:t>उचार्लनुहोस सबभन्दा माथि) २</a:t>
            </a:r>
            <a:endParaRPr lang="en-US" sz="4000" b="1" dirty="0">
              <a:latin typeface="+mn-lt"/>
              <a:cs typeface="Times New Roman" panose="02020603050405020304" pitchFamily="18" charset="0"/>
            </a:endParaRPr>
          </a:p>
        </p:txBody>
      </p:sp>
    </p:spTree>
    <p:extLst>
      <p:ext uri="{BB962C8B-B14F-4D97-AF65-F5344CB8AC3E}">
        <p14:creationId xmlns:p14="http://schemas.microsoft.com/office/powerpoint/2010/main" val="23384557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361</Words>
  <Application>Microsoft Macintosh PowerPoint</Application>
  <PresentationFormat>Widescreen</PresentationFormat>
  <Paragraphs>12</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Times New Roman</vt:lpstr>
      <vt:lpstr>Office Theme</vt:lpstr>
      <vt:lpstr>                                                                                                                            </vt:lpstr>
      <vt:lpstr>मेरो शरीरको मोहहरुलाई हटाई दिनुहोस् Mero Sarirko Mohaharulai Hataidinuhos तपाइको ठाउँ लिने सबैथोक मेटाई दिनुहोस् Tapaiko Thau Line Sabai Thok Maetaidinuhos तपाईँ मात्र मेरो दुल्हा मेरो आत्माको प्रेमी Tapai Matra Mero Dhulaha, Mero Aatmako Premi तपाईँ बाहेक अरूछैन मेरो आत्माको प्रेमी Tapai Bhayek Aru Chaina, Mero Aatmako Premi  येशु तपाईँ लाई मेरो हृदयको सारा भक्ति Yeshu Tapailai Mero Hridayako Sara Bhakti (उचार्लनुहोस सबभन्दा माथि) २ Uchalinuhos Saab Vanda Mathi </vt:lpstr>
      <vt:lpstr>मेरो हृदयको र्सिंहासनमा राज गर्नुहोस् Mero Hridayeko Sihashanma Raaj Garnuhos मेरो जीवनको तपाईँ मालिक डोर्याउनुहोस् Mero Jiwanko Tapai Malik Doryanuhos तपाईँ मात्र मेरो दुल्हा मेरो आत्माको प्रेमी Tapai Matra Mero Dhulaha, Mero Aatmako Premi तपाईँ बाहेक अरूछैन मेरो आत्माको प्रेमी Tapai Bhayek Aru Chaina, Mero Aatmako Premi  </vt:lpstr>
      <vt:lpstr>Mero Hridayko Murtiharulai Vatkaidinuhos र तिनीहरूको बेदीहरुलाई टुक्राई दिनुहोस् Ra Tiniharuko Baediharulai Turaidinuhos  तपाईँ मात्र मेरो दुल्हा मेरो आत्माको प्रेमी Tapai Matra Mero Dhulaha, Mero Aatmako Premi येशु तपाईँ लाई मेरो हृदयको सारा भक्ति (उचार्लनुहोस सबभन्दा माथि) २</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Bhuwan Basnet</dc:creator>
  <cp:lastModifiedBy>Bhuwan Basnet</cp:lastModifiedBy>
  <cp:revision>1</cp:revision>
  <dcterms:created xsi:type="dcterms:W3CDTF">2021-09-14T03:59:20Z</dcterms:created>
  <dcterms:modified xsi:type="dcterms:W3CDTF">2021-09-14T04:04:06Z</dcterms:modified>
</cp:coreProperties>
</file>