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35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8291"/>
    <p:restoredTop sz="95775"/>
  </p:normalViewPr>
  <p:slideViewPr>
    <p:cSldViewPr snapToGrid="0" snapToObjects="1">
      <p:cViewPr varScale="1">
        <p:scale>
          <a:sx n="33" d="100"/>
          <a:sy n="33" d="100"/>
        </p:scale>
        <p:origin x="224" y="18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A5639C-F950-644E-ACBA-6ED13DE20F5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4366973-D80B-5246-8FB8-B97932C92AB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7A4A04-EE17-0F44-8EC5-BF862DB61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BCEA8-2769-1A47-A00B-393F0F9D509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86A3A5-0B52-344F-ABE3-4FE0C137E1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D9E7A57-7309-B349-A52F-6CFFD405C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C39-CFF1-FB48-8971-1F9017727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17228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06923D-7E59-814A-98D6-3078A95EB4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005BCF-0311-7343-9398-CAA0A247BB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FC9EB0-E7F8-D342-8A27-6AA58033B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BCEA8-2769-1A47-A00B-393F0F9D509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FC9027-0896-6845-8282-0CB001A56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C65E68-CC30-6B43-B950-D9F50C6F07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C39-CFF1-FB48-8971-1F9017727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5933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C6221C-FFE0-DA4F-8E3F-E1854ED82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6FB0B3-9BB2-4242-89B5-6F6572898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75BA81-0ED9-1046-83B2-1A9E6A06F4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BCEA8-2769-1A47-A00B-393F0F9D509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5D98A0-7369-E845-9632-EA3BA6C0DB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DC8640-0526-E54C-9B0E-C647491D0A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C39-CFF1-FB48-8971-1F9017727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941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4B5E63-9C58-8F4A-9B01-992AB9F1EA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632430-FFF8-AE44-A314-8389AE0EAAF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ADF693-892D-E142-AC72-02AAFE823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9FEB35D-75B6-2A46-A069-21F226D965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BCEA8-2769-1A47-A00B-393F0F9D509B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F2C38D-350C-D144-9CC6-42575C4A75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80F33DC-F837-514E-A462-11F02CA403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C39-CFF1-FB48-8971-1F9017727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57499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9936CE-E4BE-F84D-92F3-F8A193EE4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231D87-367F-6842-AC4B-CA5289DAFA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87CB992-1D0F-0543-A83A-8DD7822062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B70F5D7-F3F8-D64A-8A4F-CD57D27DB0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C36BEC-2280-F541-BD7C-29FB5C95B6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7149DF-F0D0-434E-83DD-DA5CC29F4B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BCEA8-2769-1A47-A00B-393F0F9D509B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776AE8F-E350-8244-B397-903BFBDDDE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4E963A-68E9-AB41-8535-06069A53E0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C39-CFF1-FB48-8971-1F9017727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2483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65CFB-5187-B34F-BBC8-BC2B789C3A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F9DC917-8882-E242-B18D-9B52005EE6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BCEA8-2769-1A47-A00B-393F0F9D509B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41401EC-B566-254B-8DC9-80859279A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3CE7604-CBE6-DB46-9147-797BD356D1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C39-CFF1-FB48-8971-1F9017727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0258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81D0422-9459-DE4D-9503-DA080A5D6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BCEA8-2769-1A47-A00B-393F0F9D509B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9F72520-A4C4-D54A-B9E7-645C1642F4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B86D70F-32D3-2541-B005-AA11D5A70C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C39-CFF1-FB48-8971-1F9017727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346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0E9EB-8C76-0546-BB69-F525F0378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DF0140-18BF-4F42-8A87-E078B58A4B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4B6C2A-014B-234A-82E4-F2A6A116706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649FD23-56D9-CC4A-A467-29C60FEC1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BCEA8-2769-1A47-A00B-393F0F9D509B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243ABA-90BD-7943-9815-A5A8570B4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8778D8-A2D3-B748-B59D-F53C6E1228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C39-CFF1-FB48-8971-1F9017727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71544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0C816-4295-5342-B8A8-16C25335E0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C3FBDA-D550-E840-9491-9EF7E2AF050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0AE84F-DAA1-B649-963C-EC8874D807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13DC85-FDE8-E340-9992-5EE79CA5DA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BCEA8-2769-1A47-A00B-393F0F9D509B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A5007-389C-8E4C-BA25-05DE3D7226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D5C1441-628C-DA48-9242-5275BED210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C39-CFF1-FB48-8971-1F9017727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30156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0AD9F3-2099-6246-94AB-C2194BB8C4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C77EE1-22AA-2D4A-8B95-54697C0D30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6E17E7-AC6E-A84B-BA6B-88A7A972F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BCEA8-2769-1A47-A00B-393F0F9D509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A01845-344D-4646-BC01-E0C82552DE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744A89-6C46-3445-81E3-561C56FBA4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C39-CFF1-FB48-8971-1F9017727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77827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D9302EA-2A95-7E48-9A6F-2F14D973592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4C695EC-DBD0-7449-B870-FE8EA1DC636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999E996-ADAD-0941-9A0B-671DBC6CB3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1BCEA8-2769-1A47-A00B-393F0F9D509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FF854C-2198-8A4D-9D49-0B44702F0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AA1C96-D0A0-A24A-A7AB-64820A4CEE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DEBC39-CFF1-FB48-8971-1F9017727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3250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C29FF0C-8F6E-8741-9374-A71FFDFC6B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543FA1-15DC-AD4E-842E-41FBD20D3B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2C355FF-4DB5-6248-BB5E-2092E60CA40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1BCEA8-2769-1A47-A00B-393F0F9D509B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D0831A-ACB9-0A4D-8587-0CBA29FF6D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3F1D1C-58D3-824B-969E-609B3CE9E7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DEBC39-CFF1-FB48-8971-1F90177273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26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0013"/>
            <a:ext cx="12192001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A9B4555-F201-D84B-A84A-79ED7B794A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3529013"/>
            <a:ext cx="11796712" cy="358495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hi-IN" sz="3500" b="1" dirty="0"/>
              <a:t>मेरो हृदयले येशूको लागि नयाँ गीत गाउँछु (२)</a:t>
            </a:r>
            <a:br>
              <a:rPr lang="en-US" sz="3500" b="1" dirty="0"/>
            </a:br>
            <a:r>
              <a:rPr lang="en-US" sz="3500" b="1" dirty="0"/>
              <a:t>Mero </a:t>
            </a:r>
            <a:r>
              <a:rPr lang="en-US" sz="3500" b="1" dirty="0" err="1"/>
              <a:t>Hridyaley</a:t>
            </a:r>
            <a:r>
              <a:rPr lang="en-US" sz="3500" b="1" dirty="0"/>
              <a:t> </a:t>
            </a:r>
            <a:r>
              <a:rPr lang="en-US" sz="3500" b="1" dirty="0" err="1"/>
              <a:t>Yeshu</a:t>
            </a:r>
            <a:r>
              <a:rPr lang="en-US" sz="3500" b="1" dirty="0"/>
              <a:t> Ko </a:t>
            </a:r>
            <a:r>
              <a:rPr lang="en-US" sz="3500" b="1" dirty="0" err="1"/>
              <a:t>Lagi</a:t>
            </a:r>
            <a:r>
              <a:rPr lang="en-US" sz="3500" b="1" dirty="0"/>
              <a:t> Naya </a:t>
            </a:r>
            <a:r>
              <a:rPr lang="en-US" sz="3500" b="1" dirty="0" err="1"/>
              <a:t>Geet</a:t>
            </a:r>
            <a:r>
              <a:rPr lang="en-US" sz="3500" b="1" dirty="0"/>
              <a:t> </a:t>
            </a:r>
            <a:r>
              <a:rPr lang="en-US" sz="3500" b="1" dirty="0" err="1"/>
              <a:t>Gaucha</a:t>
            </a:r>
            <a:br>
              <a:rPr lang="en-US" sz="3500" b="1" dirty="0"/>
            </a:br>
            <a:r>
              <a:rPr lang="hi-IN" sz="3500" b="1" dirty="0"/>
              <a:t> उचाल्छु म मेरा हातहरु उचाल्छु म मेरा</a:t>
            </a:r>
            <a:r>
              <a:rPr lang="en-US" sz="3500" b="1" dirty="0"/>
              <a:t> </a:t>
            </a:r>
            <a:r>
              <a:rPr lang="hi-IN" sz="3500" b="1" dirty="0"/>
              <a:t>स्वरहरु (२) </a:t>
            </a:r>
            <a:br>
              <a:rPr lang="en-US" sz="3500" b="1" dirty="0"/>
            </a:br>
            <a:r>
              <a:rPr lang="en-US" sz="3500" b="1" dirty="0" err="1"/>
              <a:t>Uchalchu</a:t>
            </a:r>
            <a:r>
              <a:rPr lang="en-US" sz="3500" b="1" dirty="0"/>
              <a:t> Ma </a:t>
            </a:r>
            <a:r>
              <a:rPr lang="en-US" sz="3500" b="1" dirty="0" err="1"/>
              <a:t>Mera</a:t>
            </a:r>
            <a:r>
              <a:rPr lang="en-US" sz="3500" b="1" dirty="0"/>
              <a:t> </a:t>
            </a:r>
            <a:r>
              <a:rPr lang="en-US" sz="3500" b="1" dirty="0" err="1"/>
              <a:t>Haat</a:t>
            </a:r>
            <a:r>
              <a:rPr lang="en-US" sz="3500" b="1" dirty="0"/>
              <a:t> </a:t>
            </a:r>
            <a:r>
              <a:rPr lang="en-US" sz="3500" b="1" dirty="0" err="1"/>
              <a:t>Haru</a:t>
            </a:r>
            <a:r>
              <a:rPr lang="en-US" sz="3500" b="1" dirty="0"/>
              <a:t> </a:t>
            </a:r>
            <a:r>
              <a:rPr lang="en-US" sz="3500" b="1" dirty="0" err="1"/>
              <a:t>Uchalchu</a:t>
            </a:r>
            <a:r>
              <a:rPr lang="en-US" sz="3500" b="1" dirty="0"/>
              <a:t> Ma </a:t>
            </a:r>
            <a:r>
              <a:rPr lang="en-US" sz="3500" b="1" dirty="0" err="1"/>
              <a:t>Mera</a:t>
            </a:r>
            <a:r>
              <a:rPr lang="en-US" sz="3500" b="1" dirty="0"/>
              <a:t> Shoor </a:t>
            </a:r>
            <a:r>
              <a:rPr lang="en-US" sz="3500" b="1" dirty="0" err="1"/>
              <a:t>Haru</a:t>
            </a:r>
            <a:r>
              <a:rPr lang="en-US" sz="3500" b="1" dirty="0"/>
              <a:t> </a:t>
            </a:r>
            <a:br>
              <a:rPr lang="en-US" sz="3500" b="1" dirty="0"/>
            </a:br>
            <a:r>
              <a:rPr lang="hi-IN" sz="3500" b="1" dirty="0"/>
              <a:t>आत्मा र सत्यताले उनको आरधना गर्छु</a:t>
            </a:r>
            <a:br>
              <a:rPr lang="en-US" sz="3500" b="1" dirty="0"/>
            </a:br>
            <a:r>
              <a:rPr lang="en-US" sz="3500" b="1" dirty="0" err="1"/>
              <a:t>Atma</a:t>
            </a:r>
            <a:r>
              <a:rPr lang="en-US" sz="3500" b="1" dirty="0"/>
              <a:t> Ra </a:t>
            </a:r>
            <a:r>
              <a:rPr lang="en-US" sz="3500" b="1" dirty="0" err="1"/>
              <a:t>Sahataytah</a:t>
            </a:r>
            <a:r>
              <a:rPr lang="en-US" sz="3500" b="1" dirty="0"/>
              <a:t> La </a:t>
            </a:r>
            <a:r>
              <a:rPr lang="en-US" sz="3500" b="1" dirty="0" err="1"/>
              <a:t>Unu</a:t>
            </a:r>
            <a:r>
              <a:rPr lang="en-US" sz="3500" b="1" dirty="0"/>
              <a:t> Ko </a:t>
            </a:r>
            <a:r>
              <a:rPr lang="en-US" sz="3500" b="1" dirty="0" err="1"/>
              <a:t>Aaradhana</a:t>
            </a:r>
            <a:r>
              <a:rPr lang="en-US" sz="3500" b="1" dirty="0"/>
              <a:t> </a:t>
            </a:r>
            <a:r>
              <a:rPr lang="en-US" sz="3500" b="1" dirty="0" err="1"/>
              <a:t>Garchu</a:t>
            </a:r>
            <a:br>
              <a:rPr lang="en-US" sz="3500" b="1" dirty="0"/>
            </a:br>
            <a:r>
              <a:rPr lang="hi-IN" sz="3500" b="1" dirty="0"/>
              <a:t> हृदयको गहिराईमा प्रेम उनको पाउनेछु (२) </a:t>
            </a:r>
            <a:br>
              <a:rPr lang="en-US" sz="3500" b="1" dirty="0"/>
            </a:br>
            <a:r>
              <a:rPr lang="en-US" sz="3500" b="1" dirty="0" err="1"/>
              <a:t>Hridya</a:t>
            </a:r>
            <a:r>
              <a:rPr lang="en-US" sz="3500" b="1" dirty="0"/>
              <a:t> Ko </a:t>
            </a:r>
            <a:r>
              <a:rPr lang="en-US" sz="3500" b="1" dirty="0" err="1"/>
              <a:t>Garaihey</a:t>
            </a:r>
            <a:r>
              <a:rPr lang="en-US" sz="3500" b="1" dirty="0"/>
              <a:t> Ma Prem </a:t>
            </a:r>
            <a:r>
              <a:rPr lang="en-US" sz="3500" b="1" dirty="0" err="1"/>
              <a:t>Unu</a:t>
            </a:r>
            <a:r>
              <a:rPr lang="en-US" sz="3500" b="1" dirty="0"/>
              <a:t> </a:t>
            </a:r>
            <a:r>
              <a:rPr lang="en-US" sz="3500" b="1" dirty="0" err="1"/>
              <a:t>Pauna</a:t>
            </a:r>
            <a:r>
              <a:rPr lang="en-US" sz="3500" b="1" dirty="0"/>
              <a:t> Chu</a:t>
            </a:r>
            <a:br>
              <a:rPr lang="en-US" sz="3500" b="1" dirty="0"/>
            </a:br>
            <a:r>
              <a:rPr lang="hi-IN" sz="3500" b="1" dirty="0"/>
              <a:t>उचाल्छु म...</a:t>
            </a:r>
            <a:r>
              <a:rPr lang="en-US" sz="3500" b="1" dirty="0"/>
              <a:t> </a:t>
            </a:r>
            <a:r>
              <a:rPr lang="en-US" sz="3500" b="1" dirty="0" err="1"/>
              <a:t>Unchalchu</a:t>
            </a:r>
            <a:r>
              <a:rPr lang="en-US" sz="3500" b="1" dirty="0"/>
              <a:t> Ma </a:t>
            </a:r>
          </a:p>
        </p:txBody>
      </p:sp>
    </p:spTree>
    <p:extLst>
      <p:ext uri="{BB962C8B-B14F-4D97-AF65-F5344CB8AC3E}">
        <p14:creationId xmlns:p14="http://schemas.microsoft.com/office/powerpoint/2010/main" val="321563716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Macintosh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BLACK LIVES</vt:lpstr>
      <vt:lpstr>Calibri</vt:lpstr>
      <vt:lpstr>Calibri Light</vt:lpstr>
      <vt:lpstr>Office Theme</vt:lpstr>
      <vt:lpstr>मेरो हृदयले येशूको लागि नयाँ गीत गाउँछु (२) Mero Hridyaley Yeshu Ko Lagi Naya Geet Gaucha  उचाल्छु म मेरा हातहरु उचाल्छु म मेरा स्वरहरु (२)  Uchalchu Ma Mera Haat Haru Uchalchu Ma Mera Shoor Haru  आत्मा र सत्यताले उनको आरधना गर्छु Atma Ra Sahataytah La Unu Ko Aaradhana Garchu  हृदयको गहिराईमा प्रेम उनको पाउनेछु (२)  Hridya Ko Garaihey Ma Prem Unu Pauna Chu उचाल्छु म... Unchalchu Ma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मेरो हृदयले येशूको लागि नयाँ गीत गाउँछु (२) Mero Hridyaley Yeshu Ko Lagi Naya Geet Gaucha  उचाल्छु म मेरा हातहरु उचाल्छु म मेरा स्वरहरु (२)  Uchalchu Ma Mera Haat Haru Uchalchu Ma Mera Shoor Haru  आत्मा र सत्यताले उनको आरधना गर्छु Atma Ra Sahataytah La Unu Ko Aaradhana Garchu  हृदयको गहिराईमा प्रेम उनको पाउनेछु (२)  Hridya Ko Garaihey Ma Prem Unu Pauna Chu उचाल्छु म... Unchalchu Ma </dc:title>
  <dc:creator>Bhuwan Basnet</dc:creator>
  <cp:lastModifiedBy>Bhuwan Basnet</cp:lastModifiedBy>
  <cp:revision>1</cp:revision>
  <dcterms:created xsi:type="dcterms:W3CDTF">2021-09-06T03:13:26Z</dcterms:created>
  <dcterms:modified xsi:type="dcterms:W3CDTF">2021-09-06T03:14:04Z</dcterms:modified>
</cp:coreProperties>
</file>