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46" r:id="rId2"/>
    <p:sldId id="34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272"/>
    <p:restoredTop sz="95755"/>
  </p:normalViewPr>
  <p:slideViewPr>
    <p:cSldViewPr snapToGrid="0" snapToObjects="1">
      <p:cViewPr varScale="1">
        <p:scale>
          <a:sx n="57" d="100"/>
          <a:sy n="57" d="100"/>
        </p:scale>
        <p:origin x="192" y="1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1690C-47BE-ED49-B5F8-05316C5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6DA5F-6E06-0D4E-9CFE-8F565FF65F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AA9B10-D308-6B4C-99B8-9FD5BA4B8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58A5-5C26-3747-95DB-5B0109227D0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B4D377-D504-EB4A-AF72-20B351FBC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3D4D8-D2EE-B348-BCA7-7A2226CFA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49F1-F52A-5340-A491-E6B7B42B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743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8C08E5-09BE-4041-BD6A-E28DF2D8D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9BEBB0-A934-FC46-9AC7-E6577868A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2CB24-6EE5-5445-91A9-DD92E35F7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58A5-5C26-3747-95DB-5B0109227D0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FF0F6-836D-BE4A-AF16-D888CABBD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9F6417-2580-4347-923E-DA6A1BD34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49F1-F52A-5340-A491-E6B7B42B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38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1B32A-4074-8C42-B7DD-B09B9F6756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83C5DE-29D7-1E4F-8598-CCB10C943A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154DB-578E-C347-80F0-625710F69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58A5-5C26-3747-95DB-5B0109227D0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4765EF-FE5F-A04E-90DF-A8B8AF2F1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8ADC3-8DBD-E147-B8B1-8249DCD07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49F1-F52A-5340-A491-E6B7B42B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58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C3B41-6116-FF4E-BE22-29831FB52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4FE77-1F30-E841-88CB-0081721174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100F3B-ECB1-9948-875C-1700F4C6B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4CC882-D378-EB43-A4D3-E8CDE55F7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58A5-5C26-3747-95DB-5B0109227D0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12525-9C3C-EB42-BB4E-259A6D23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2BC916-16F4-534D-AAD6-D2588FF55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49F1-F52A-5340-A491-E6B7B42B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330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FA0EA-FCF7-A44E-A1D2-61CAF9F02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DA867F-0616-6A44-BB24-235A81E7F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473028-06E0-C045-8E2C-97CF2669B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4A1075-FC67-6844-830F-A045A69AA0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A6268D-FBB9-774D-9616-BCAAC26EEF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C63D709-CF38-3B4A-8F86-82298E0CC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58A5-5C26-3747-95DB-5B0109227D0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B02245-26F7-E345-B78B-2C06A22E9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FB69B3-E0E3-7E41-99D7-792EBD19A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49F1-F52A-5340-A491-E6B7B42B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94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F6BFD-4F2D-CE4B-930B-7A8B8A7C6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0B927-0936-4943-9C3F-8AB2724F5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58A5-5C26-3747-95DB-5B0109227D0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993BA5-0072-3E48-BCCA-4B5CA6DC5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67BE6-83D2-EB44-B788-FD63C5D38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49F1-F52A-5340-A491-E6B7B42B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8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E69DFA-6598-EC40-B44E-7CE850048A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58A5-5C26-3747-95DB-5B0109227D0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0D4BDA-A6EA-684E-B0D4-FE640A00B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694AF6-8B16-B94C-A2F1-0F155F018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49F1-F52A-5340-A491-E6B7B42B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01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3634B-D802-6C48-9347-D335DD07C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EB9C3-9371-F044-98BA-C49A1D7A5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2CE6B-18BC-274A-B654-4738425B5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959DA2-633E-6345-8E38-E57A93C3C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58A5-5C26-3747-95DB-5B0109227D0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5C22B6-9E8C-BF46-ACB5-0BDFC3B62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D1DD43-F01B-0E4E-8EA0-D7D322E98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49F1-F52A-5340-A491-E6B7B42B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247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1CFE8-0675-A248-80E9-6B8C57BF3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4793DF-3A03-F844-A58F-D4A8CC464EB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C3C8A-4827-8C4D-8F4B-099EFEBF8C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A36D7D-CCCE-5741-9291-EAC58A528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58A5-5C26-3747-95DB-5B0109227D0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B9FE21-63BC-B140-B8B2-9CFC317D1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96265C-34DE-1044-8C29-975A373C2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49F1-F52A-5340-A491-E6B7B42B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062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6A737-6B26-5E4C-A08B-4ED541456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A965C8-68B6-8546-A8E9-6899E71B25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EB0E6-1D1E-9445-9F20-BF9AB5399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58A5-5C26-3747-95DB-5B0109227D0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3D4C4-A2F8-E94D-B0CD-FCE1C43FD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3CE5F4-2E9E-9E40-986A-73A9D91E7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49F1-F52A-5340-A491-E6B7B42B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08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970093-C1CD-5A46-AB1C-21876D8C72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0170E3-C445-8244-8A7F-E0E8D1D82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9A22D-30C6-AB46-8B50-46C80399F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D58A5-5C26-3747-95DB-5B0109227D0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FE85A-859B-E448-AF47-63BF5AB90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80B05F-1DC3-2E41-84FE-5AA4F9BEF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49F1-F52A-5340-A491-E6B7B42B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5DFB35-6E78-1B4F-81D6-D9807F63F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8E1AC-9313-134C-AA6E-54F2C584F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77234-F034-4C46-A515-E805BC9AF4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D58A5-5C26-3747-95DB-5B0109227D0D}" type="datetimeFigureOut">
              <a:rPr lang="en-US" smtClean="0"/>
              <a:t>9/13/21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B67677-8208-7F47-80EC-0D8383DCED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004DDF-DF7B-164F-8927-C4401ADF28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C49F1-F52A-5340-A491-E6B7B42B17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32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1DD727-24D1-254B-8CDB-89B40C1D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338" y="0"/>
            <a:ext cx="12051323" cy="5143500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br>
              <a:rPr lang="en-US" sz="3500" b="1" dirty="0">
                <a:latin typeface="+mn-lt"/>
                <a:cs typeface="Times New Roman" panose="02020603050405020304" pitchFamily="18" charset="0"/>
              </a:rPr>
            </a:br>
            <a:r>
              <a:rPr lang="en-US" sz="3500" b="1" dirty="0">
                <a:latin typeface="+mn-lt"/>
                <a:cs typeface="Times New Roman" panose="02020603050405020304" pitchFamily="18" charset="0"/>
              </a:rPr>
              <a:t> (</a:t>
            </a:r>
            <a:r>
              <a:rPr lang="ne-NP" sz="3500" b="1" dirty="0">
                <a:latin typeface="+mn-lt"/>
              </a:rPr>
              <a:t>मेरो ईनारलाई अझै गहिरो बनाईदेउ</a:t>
            </a:r>
            <a:r>
              <a:rPr lang="en-US" sz="3500" b="1" dirty="0">
                <a:latin typeface="+mn-lt"/>
                <a:cs typeface="Times New Roman" panose="02020603050405020304" pitchFamily="18" charset="0"/>
              </a:rPr>
              <a:t>, </a:t>
            </a:r>
            <a:br>
              <a:rPr lang="en-US" sz="3500" b="1" dirty="0">
                <a:latin typeface="+mn-lt"/>
                <a:cs typeface="Times New Roman" panose="02020603050405020304" pitchFamily="18" charset="0"/>
              </a:rPr>
            </a:br>
            <a:r>
              <a:rPr lang="en-US" sz="3500" b="1" dirty="0">
                <a:latin typeface="+mn-lt"/>
                <a:cs typeface="Times New Roman" panose="02020603050405020304" pitchFamily="18" charset="0"/>
              </a:rPr>
              <a:t>( Mero </a:t>
            </a:r>
            <a:r>
              <a:rPr lang="en-US" sz="3500" b="1" dirty="0" err="1">
                <a:latin typeface="+mn-lt"/>
                <a:cs typeface="Times New Roman" panose="02020603050405020304" pitchFamily="18" charset="0"/>
              </a:rPr>
              <a:t>Inaarlai</a:t>
            </a:r>
            <a:r>
              <a:rPr lang="en-US" sz="35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latin typeface="+mn-lt"/>
                <a:cs typeface="Times New Roman" panose="02020603050405020304" pitchFamily="18" charset="0"/>
              </a:rPr>
              <a:t>Ghahiro</a:t>
            </a:r>
            <a:r>
              <a:rPr lang="en-US" sz="35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latin typeface="+mn-lt"/>
                <a:cs typeface="Times New Roman" panose="02020603050405020304" pitchFamily="18" charset="0"/>
              </a:rPr>
              <a:t>Banahideu</a:t>
            </a:r>
            <a:br>
              <a:rPr lang="en-US" sz="3500" b="1" dirty="0">
                <a:latin typeface="+mn-lt"/>
                <a:cs typeface="Times New Roman" panose="02020603050405020304" pitchFamily="18" charset="0"/>
              </a:rPr>
            </a:br>
            <a:r>
              <a:rPr lang="ne-NP" sz="3500" b="1" dirty="0">
                <a:latin typeface="+mn-lt"/>
              </a:rPr>
              <a:t>अभिषेकले येशु मलाई भिझईदेउ )४</a:t>
            </a:r>
            <a:br>
              <a:rPr lang="en-US" sz="3500" b="1" dirty="0">
                <a:latin typeface="+mn-lt"/>
                <a:cs typeface="Times New Roman" panose="02020603050405020304" pitchFamily="18" charset="0"/>
              </a:rPr>
            </a:br>
            <a:r>
              <a:rPr lang="en-US" sz="3500" b="1" dirty="0" err="1">
                <a:latin typeface="+mn-lt"/>
                <a:cs typeface="Times New Roman" panose="02020603050405020304" pitchFamily="18" charset="0"/>
              </a:rPr>
              <a:t>Abhisekley</a:t>
            </a:r>
            <a:r>
              <a:rPr lang="en-US" sz="35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latin typeface="+mn-lt"/>
                <a:cs typeface="Times New Roman" panose="02020603050405020304" pitchFamily="18" charset="0"/>
              </a:rPr>
              <a:t>Yeshu</a:t>
            </a:r>
            <a:r>
              <a:rPr lang="en-US" sz="35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latin typeface="+mn-lt"/>
                <a:cs typeface="Times New Roman" panose="02020603050405020304" pitchFamily="18" charset="0"/>
              </a:rPr>
              <a:t>Malai</a:t>
            </a:r>
            <a:r>
              <a:rPr lang="en-US" sz="35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latin typeface="+mn-lt"/>
                <a:cs typeface="Times New Roman" panose="02020603050405020304" pitchFamily="18" charset="0"/>
              </a:rPr>
              <a:t>Bhijaideu</a:t>
            </a:r>
            <a:r>
              <a:rPr lang="en-US" sz="3500" b="1" dirty="0">
                <a:latin typeface="+mn-lt"/>
                <a:cs typeface="Times New Roman" panose="02020603050405020304" pitchFamily="18" charset="0"/>
              </a:rPr>
              <a:t>)4</a:t>
            </a:r>
            <a:br>
              <a:rPr lang="en-US" sz="3500" b="1" dirty="0">
                <a:latin typeface="+mn-lt"/>
                <a:cs typeface="Times New Roman" panose="02020603050405020304" pitchFamily="18" charset="0"/>
              </a:rPr>
            </a:br>
            <a:r>
              <a:rPr lang="en-US" sz="3500" b="1" dirty="0">
                <a:latin typeface="+mn-lt"/>
                <a:cs typeface="Times New Roman" panose="02020603050405020304" pitchFamily="18" charset="0"/>
              </a:rPr>
              <a:t>( </a:t>
            </a:r>
            <a:r>
              <a:rPr lang="ne-NP" sz="3500" b="1" dirty="0">
                <a:latin typeface="+mn-lt"/>
              </a:rPr>
              <a:t>गहिरोले गहिरोलाई बोलाउछ</a:t>
            </a:r>
            <a:r>
              <a:rPr lang="en-US" sz="3500" b="1" dirty="0">
                <a:latin typeface="+mn-lt"/>
                <a:cs typeface="Times New Roman" panose="02020603050405020304" pitchFamily="18" charset="0"/>
              </a:rPr>
              <a:t>, </a:t>
            </a:r>
            <a:r>
              <a:rPr lang="ne-NP" sz="3500" b="1" dirty="0">
                <a:latin typeface="+mn-lt"/>
              </a:rPr>
              <a:t>तिष्ण अझै मेट्टाउछ )५</a:t>
            </a:r>
            <a:br>
              <a:rPr lang="en-US" sz="3500" b="1" dirty="0">
                <a:latin typeface="+mn-lt"/>
              </a:rPr>
            </a:br>
            <a:r>
              <a:rPr lang="en-US" sz="3500" b="1" dirty="0">
                <a:latin typeface="+mn-lt"/>
                <a:cs typeface="Times New Roman" panose="02020603050405020304" pitchFamily="18" charset="0"/>
              </a:rPr>
              <a:t>(</a:t>
            </a:r>
            <a:r>
              <a:rPr lang="en-US" sz="3500" b="1" dirty="0" err="1">
                <a:latin typeface="+mn-lt"/>
                <a:cs typeface="Times New Roman" panose="02020603050405020304" pitchFamily="18" charset="0"/>
              </a:rPr>
              <a:t>Ghairoley</a:t>
            </a:r>
            <a:r>
              <a:rPr lang="en-US" sz="35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latin typeface="+mn-lt"/>
                <a:cs typeface="Times New Roman" panose="02020603050405020304" pitchFamily="18" charset="0"/>
              </a:rPr>
              <a:t>Ghairolai</a:t>
            </a:r>
            <a:r>
              <a:rPr lang="en-US" sz="35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latin typeface="+mn-lt"/>
                <a:cs typeface="Times New Roman" panose="02020603050405020304" pitchFamily="18" charset="0"/>
              </a:rPr>
              <a:t>Bolau</a:t>
            </a:r>
            <a:r>
              <a:rPr lang="en-US" sz="3500" b="1" dirty="0">
                <a:latin typeface="+mn-lt"/>
                <a:cs typeface="Times New Roman" panose="02020603050405020304" pitchFamily="18" charset="0"/>
              </a:rPr>
              <a:t> Cha, </a:t>
            </a:r>
            <a:r>
              <a:rPr lang="en-US" sz="3500" b="1" dirty="0" err="1">
                <a:latin typeface="+mn-lt"/>
                <a:cs typeface="Times New Roman" panose="02020603050405020304" pitchFamily="18" charset="0"/>
              </a:rPr>
              <a:t>Trishana</a:t>
            </a:r>
            <a:r>
              <a:rPr lang="en-US" sz="35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latin typeface="+mn-lt"/>
                <a:cs typeface="Times New Roman" panose="02020603050405020304" pitchFamily="18" charset="0"/>
              </a:rPr>
              <a:t>Ajhai</a:t>
            </a:r>
            <a:r>
              <a:rPr lang="en-US" sz="3500" b="1" dirty="0">
                <a:latin typeface="+mn-lt"/>
                <a:cs typeface="Times New Roman" panose="02020603050405020304" pitchFamily="18" charset="0"/>
              </a:rPr>
              <a:t> </a:t>
            </a:r>
            <a:r>
              <a:rPr lang="en-US" sz="3500" b="1" dirty="0" err="1">
                <a:latin typeface="+mn-lt"/>
                <a:cs typeface="Times New Roman" panose="02020603050405020304" pitchFamily="18" charset="0"/>
              </a:rPr>
              <a:t>Badaucha</a:t>
            </a:r>
            <a:r>
              <a:rPr lang="en-US" sz="3500" b="1" dirty="0">
                <a:latin typeface="+mn-lt"/>
                <a:cs typeface="Times New Roman" panose="02020603050405020304" pitchFamily="18" charset="0"/>
              </a:rPr>
              <a:t> )5</a:t>
            </a:r>
            <a:br>
              <a:rPr lang="en-US" sz="3000" b="1" dirty="0">
                <a:latin typeface="+mn-lt"/>
                <a:cs typeface="Times New Roman" panose="02020603050405020304" pitchFamily="18" charset="0"/>
              </a:rPr>
            </a:br>
            <a:endParaRPr lang="en-US" sz="3000" b="1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109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1DD727-24D1-254B-8CDB-89B40C1D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051323" cy="4135835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ne-NP" sz="4500" b="1" dirty="0">
                <a:latin typeface="Times New Roman" panose="02020603050405020304" pitchFamily="18" charset="0"/>
              </a:rPr>
              <a:t>लानुहोस् येशु मलाई कहिले नफर्कने गरि</a:t>
            </a:r>
            <a:br>
              <a:rPr lang="en-US" sz="4500" b="1" dirty="0">
                <a:latin typeface="Times New Roman" panose="02020603050405020304" pitchFamily="18" charset="0"/>
              </a:rPr>
            </a:b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Lanuhosh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Yeshu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Malai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Khaile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Nafarkanai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Gari</a:t>
            </a:r>
            <a:b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ne-NP" sz="4500" b="1" dirty="0">
                <a:latin typeface="Times New Roman" panose="02020603050405020304" pitchFamily="18" charset="0"/>
              </a:rPr>
              <a:t>जित्नुहोस् येशु मलाई तपाईकै हुने गरि )</a:t>
            </a:r>
            <a:r>
              <a:rPr lang="en-US" sz="4500" b="1" dirty="0">
                <a:latin typeface="Times New Roman" panose="02020603050405020304" pitchFamily="18" charset="0"/>
              </a:rPr>
              <a:t> 3</a:t>
            </a:r>
            <a:b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Jitnuhosh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Yeshu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Malai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Tapaikai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Hune</a:t>
            </a:r>
            <a:r>
              <a:rPr lang="en-US" sz="4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Gari) 3</a:t>
            </a:r>
            <a:endParaRPr lang="en-US" sz="4500" b="1" dirty="0"/>
          </a:p>
        </p:txBody>
      </p:sp>
    </p:spTree>
    <p:extLst>
      <p:ext uri="{BB962C8B-B14F-4D97-AF65-F5344CB8AC3E}">
        <p14:creationId xmlns:p14="http://schemas.microsoft.com/office/powerpoint/2010/main" val="41414563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86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  (मेरो ईनारलाई अझै गहिरो बनाईदेउ,  ( Mero Inaarlai Ghahiro Banahideu अभिषेकले येशु मलाई भिझईदेउ )४ Abhisekley Yeshu Malai Bhijaideu)4 ( गहिरोले गहिरोलाई बोलाउछ, तिष्ण अझै मेट्टाउछ )५ (Ghairoley Ghairolai Bolau Cha, Trishana Ajhai Badaucha )5 </vt:lpstr>
      <vt:lpstr>(लानुहोस् येशु मलाई कहिले नफर्कने गरि (Lanuhosh Yeshu Malai Khaile Nafarkanai Gari जित्नुहोस् येशु मलाई तपाईकै हुने गरि ) 3 Jitnuhosh Yeshu Malai Tapaikai Hune Gari)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 (मेरो ईनारलाई अझै गहिरो बनाईदेउ,  ( Mero Inaarlai Ghahiro Banahideu अभिषेकले येशु मलाई भिझईदेउ )४ Abhisekley Yeshu Malai Bhijaideu)4 ( गहिरोले गहिरोलाई बोलाउछ, तिष्ण अझै मेट्टाउछ )५ (Ghairoley Ghairolai Bolau Cha, Trishana Ajhai Badaucha )5 </dc:title>
  <dc:creator>Bhuwan Basnet</dc:creator>
  <cp:lastModifiedBy>Bhuwan Basnet</cp:lastModifiedBy>
  <cp:revision>1</cp:revision>
  <dcterms:created xsi:type="dcterms:W3CDTF">2021-09-14T02:27:08Z</dcterms:created>
  <dcterms:modified xsi:type="dcterms:W3CDTF">2021-09-14T02:28:57Z</dcterms:modified>
</cp:coreProperties>
</file>