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63" r:id="rId2"/>
    <p:sldId id="44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33"/>
    <p:restoredTop sz="95755"/>
  </p:normalViewPr>
  <p:slideViewPr>
    <p:cSldViewPr snapToGrid="0" snapToObjects="1">
      <p:cViewPr varScale="1">
        <p:scale>
          <a:sx n="55" d="100"/>
          <a:sy n="55" d="100"/>
        </p:scale>
        <p:origin x="192" y="1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51048-70AE-5E40-8616-432983FF58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44136-3473-474B-A03D-6941DE3BA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CA4C1-7E96-184C-96AF-FF3C8B5CE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DF3-2A10-5A45-B424-EA6E737A4F1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B1C8E-04C6-A74E-8CC1-964A56117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7056E-D727-3D43-83B1-BA6477E6E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162E1-3950-7D41-A6A3-1DA22E6F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40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116EA-38EB-0649-A91F-60C41A87A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BE95B-29D0-A64C-A7D7-ED41F62DA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E4CC7-8492-B349-A319-D290A9C57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DF3-2A10-5A45-B424-EA6E737A4F1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8425B-6855-1946-A6DE-97D200FCA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5D036-3B57-E745-B70F-8B4A76A87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162E1-3950-7D41-A6A3-1DA22E6F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FD10B-7CC7-3A4C-A933-43E1BEBCF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24CBA-2907-784A-9828-9791F741A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56109F-F1E3-AA4E-897A-DAC83D0EE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DF3-2A10-5A45-B424-EA6E737A4F1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BA11D-45FC-194A-A788-0E57D4063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73056-7014-4A46-A753-BD492836C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162E1-3950-7D41-A6A3-1DA22E6F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85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AD63-7C0A-EF47-BF27-7ED0D8D6B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6D2E2-2C0C-BA4B-B8B0-AFF88361C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A2363A-6BC3-284E-BF45-53E60A1BB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495501-0867-174B-965C-CD6FADE08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DF3-2A10-5A45-B424-EA6E737A4F1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A0FD6E-FDBF-1F47-A910-ED1B99414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EA6470-7434-7D4A-BD78-4EAA7E134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162E1-3950-7D41-A6A3-1DA22E6F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812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A19F-D69A-224E-A369-F33008F06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E9BF8-F792-2B4B-93B6-3BA98FB50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546665-24E7-B14C-AE10-BC5D01318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1A0C31-AFAE-C04B-A4DC-DE3F2C5113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20C886-40F5-664E-9BE6-1DF2F1C71E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77ED09-E17B-8147-BD59-BFED33F4A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DF3-2A10-5A45-B424-EA6E737A4F1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82D5D3-C13D-AB4C-BF63-58D1320F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7BB70E-2C33-4C4C-99B2-3FD866A98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162E1-3950-7D41-A6A3-1DA22E6F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91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6F9B8-6783-FD4D-AD04-34C40198F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8AA84-22B2-C742-B07E-D8E8B1F9C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DF3-2A10-5A45-B424-EA6E737A4F1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C402B2-DB04-5C4F-B9E3-5E424834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650A13-5B44-A04C-B125-CA5F0FE55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162E1-3950-7D41-A6A3-1DA22E6F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92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E19BB6-35F7-774C-8D9A-2F589B8C2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DF3-2A10-5A45-B424-EA6E737A4F1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D7DD79-9AB1-3649-9F4A-B1C6D0AB7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03353E-1EF6-ED47-9CC5-C84B72FE0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162E1-3950-7D41-A6A3-1DA22E6F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153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31045-403C-AE4F-9336-C60DE22B4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E2DEC-BD9F-A54C-8D40-52003BE3D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C2E38-8EA5-5644-944A-FC688C03BF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7358FA-118E-624F-9FB3-8632A9500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DF3-2A10-5A45-B424-EA6E737A4F1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55F1F7-D646-C142-B752-F8F8D2D48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449B0E-D94B-D341-B0F3-BC5FA25D9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162E1-3950-7D41-A6A3-1DA22E6F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265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46C9-6E4E-8747-9C96-55B94288E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EDA17C-57FB-6E44-8561-8C201DBED9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446BB-4B5A-DE43-9E87-59A58E8DE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76F2A-4DFC-A648-9AC1-9BBEBB02A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DF3-2A10-5A45-B424-EA6E737A4F1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DED6FD-7E8E-DA44-9536-5A15A778F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BE8139-03B4-C24E-960E-F703169B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162E1-3950-7D41-A6A3-1DA22E6F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45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8D091-3C67-7949-A77C-C80DC6254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3BD34A-D32C-B043-BC55-990F5F442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A8C49-80BF-E84F-B296-4CFD3AACB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DF3-2A10-5A45-B424-EA6E737A4F1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94099-2B4E-9746-98FA-FFB1E3FA0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6E6F1-E656-B542-BA20-B58FD98F1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162E1-3950-7D41-A6A3-1DA22E6F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39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FA1F1A-85FF-A041-B27F-39006C100C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1F7887-ED52-B347-AC63-B73A6B17A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F5A7F-8A60-E54F-824A-9197AE9E0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DF3-2A10-5A45-B424-EA6E737A4F1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380F2-F4D7-4544-8830-58CE5450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D5C87-587E-3042-9C01-E9853F215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162E1-3950-7D41-A6A3-1DA22E6F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401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206623-2AF3-704C-B763-095D0C862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63C7C3-5602-8C4F-91C4-E4A21D438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0D73D-7DD7-1A46-B374-F60C36AA2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3FDF3-2A10-5A45-B424-EA6E737A4F1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57534-ADAD-404C-BCF1-117B522A0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8E469-203F-5945-A15C-9FBAFE239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162E1-3950-7D41-A6A3-1DA22E6F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42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0013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8BD7FD-EC98-F04A-AE9C-96BE6A410A65}"/>
              </a:ext>
            </a:extLst>
          </p:cNvPr>
          <p:cNvSpPr/>
          <p:nvPr/>
        </p:nvSpPr>
        <p:spPr>
          <a:xfrm>
            <a:off x="-114300" y="0"/>
            <a:ext cx="12191434" cy="5196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2800" b="1" dirty="0">
                <a:solidFill>
                  <a:srgbClr val="030303"/>
                </a:solidFill>
                <a:latin typeface="Roboto" panose="02000000000000000000" pitchFamily="2" charset="0"/>
              </a:rPr>
              <a:t>मेरो प्राण तपाईमा रमाउदैछ</a:t>
            </a:r>
            <a:r>
              <a:rPr lang="en-US" sz="2800" b="1" dirty="0">
                <a:solidFill>
                  <a:srgbClr val="030303"/>
                </a:solidFill>
                <a:latin typeface="Roboto" panose="02000000000000000000" pitchFamily="2" charset="0"/>
              </a:rPr>
              <a:t>,</a:t>
            </a:r>
            <a:r>
              <a:rPr lang="hi-IN" sz="2800" b="1" dirty="0">
                <a:solidFill>
                  <a:srgbClr val="030303"/>
                </a:solidFill>
                <a:latin typeface="Roboto" panose="02000000000000000000" pitchFamily="2" charset="0"/>
              </a:rPr>
              <a:t> पाए मैले अनन्त धन</a:t>
            </a:r>
            <a:r>
              <a:rPr lang="en-US" sz="2800" b="1" dirty="0">
                <a:solidFill>
                  <a:srgbClr val="030303"/>
                </a:solidFill>
                <a:latin typeface="Roboto" panose="02000000000000000000" pitchFamily="2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2800" b="1" dirty="0"/>
              <a:t>Mero </a:t>
            </a:r>
            <a:r>
              <a:rPr lang="en-US" sz="2800" b="1" dirty="0" err="1"/>
              <a:t>Pran</a:t>
            </a:r>
            <a:r>
              <a:rPr lang="en-US" sz="2800" b="1" dirty="0"/>
              <a:t> </a:t>
            </a:r>
            <a:r>
              <a:rPr lang="en-US" sz="2800" b="1" dirty="0" err="1"/>
              <a:t>Tapaaima</a:t>
            </a:r>
            <a:r>
              <a:rPr lang="en-US" sz="2800" b="1" dirty="0"/>
              <a:t> </a:t>
            </a:r>
            <a:r>
              <a:rPr lang="en-US" sz="2800" b="1" dirty="0" err="1"/>
              <a:t>Ramaudaichha</a:t>
            </a:r>
            <a:r>
              <a:rPr lang="en-US" sz="2800" b="1" dirty="0"/>
              <a:t> </a:t>
            </a:r>
            <a:r>
              <a:rPr lang="en-US" sz="2800" b="1" dirty="0" err="1"/>
              <a:t>Paye</a:t>
            </a:r>
            <a:r>
              <a:rPr lang="en-US" sz="2800" b="1" dirty="0"/>
              <a:t> </a:t>
            </a:r>
            <a:r>
              <a:rPr lang="en-US" sz="2800" b="1" dirty="0" err="1"/>
              <a:t>Mailey</a:t>
            </a:r>
            <a:r>
              <a:rPr lang="en-US" sz="2800" b="1" dirty="0"/>
              <a:t> Ananta </a:t>
            </a:r>
            <a:r>
              <a:rPr lang="en-US" sz="2800" b="1" dirty="0" err="1"/>
              <a:t>Dhan</a:t>
            </a:r>
            <a:endParaRPr lang="en-US" sz="2800" b="1" dirty="0">
              <a:solidFill>
                <a:srgbClr val="030303"/>
              </a:solidFill>
              <a:latin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hi-IN" sz="2800" b="1" dirty="0">
                <a:solidFill>
                  <a:srgbClr val="030303"/>
                </a:solidFill>
                <a:latin typeface="Roboto" panose="02000000000000000000" pitchFamily="2" charset="0"/>
              </a:rPr>
              <a:t> कति मनोहर छ मेरो येशूले मलाई सधैं भेट्ने भवन</a:t>
            </a:r>
            <a:endParaRPr lang="en-US" sz="2800" b="1" dirty="0">
              <a:solidFill>
                <a:srgbClr val="030303"/>
              </a:solidFill>
              <a:latin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/>
              <a:t>Kati Manohar </a:t>
            </a:r>
            <a:r>
              <a:rPr lang="en-US" sz="2800" b="1" dirty="0" err="1"/>
              <a:t>Chha</a:t>
            </a:r>
            <a:r>
              <a:rPr lang="en-US" sz="2800" b="1" dirty="0"/>
              <a:t> Mero </a:t>
            </a:r>
            <a:r>
              <a:rPr lang="en-US" sz="2800" b="1" dirty="0" err="1"/>
              <a:t>Yeshulay</a:t>
            </a:r>
            <a:r>
              <a:rPr lang="en-US" sz="2800" b="1" dirty="0"/>
              <a:t> </a:t>
            </a:r>
            <a:r>
              <a:rPr lang="en-US" sz="2800" b="1" dirty="0" err="1"/>
              <a:t>Malai</a:t>
            </a:r>
            <a:r>
              <a:rPr lang="en-US" sz="2800" b="1" dirty="0"/>
              <a:t> </a:t>
            </a:r>
            <a:r>
              <a:rPr lang="en-US" sz="2800" b="1" dirty="0" err="1"/>
              <a:t>Sandhai</a:t>
            </a:r>
            <a:r>
              <a:rPr lang="en-US" sz="2800" b="1" dirty="0"/>
              <a:t> </a:t>
            </a:r>
            <a:r>
              <a:rPr lang="en-US" sz="2800" b="1" dirty="0" err="1"/>
              <a:t>Bhetnay</a:t>
            </a:r>
            <a:r>
              <a:rPr lang="en-US" sz="2800" b="1" dirty="0"/>
              <a:t> Bhawan.</a:t>
            </a:r>
            <a:endParaRPr lang="en-US" sz="2800" b="1" dirty="0">
              <a:solidFill>
                <a:srgbClr val="030303"/>
              </a:solidFill>
              <a:latin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hi-IN" sz="2800" b="1" dirty="0"/>
              <a:t>तपाईको वेदी नजिक गौँथली</a:t>
            </a:r>
            <a:r>
              <a:rPr lang="en-US" sz="2800" b="1" dirty="0"/>
              <a:t>,</a:t>
            </a:r>
            <a:r>
              <a:rPr lang="hi-IN" sz="2800" b="1" dirty="0"/>
              <a:t> भँगेरीले गुँड़ लाउँछ;</a:t>
            </a:r>
            <a:endParaRPr lang="en-US" sz="2800" b="1" dirty="0"/>
          </a:p>
          <a:p>
            <a:pPr algn="ctr">
              <a:lnSpc>
                <a:spcPct val="150000"/>
              </a:lnSpc>
            </a:pPr>
            <a:r>
              <a:rPr lang="en-US" sz="2800" b="1" dirty="0" err="1"/>
              <a:t>Tapaaiko</a:t>
            </a:r>
            <a:r>
              <a:rPr lang="en-US" sz="2800" b="1" dirty="0"/>
              <a:t> </a:t>
            </a:r>
            <a:r>
              <a:rPr lang="en-US" sz="2800" b="1" dirty="0" err="1"/>
              <a:t>Bedi</a:t>
            </a:r>
            <a:r>
              <a:rPr lang="en-US" sz="2800" b="1" dirty="0"/>
              <a:t> </a:t>
            </a:r>
            <a:r>
              <a:rPr lang="en-US" sz="2800" b="1" dirty="0" err="1"/>
              <a:t>Najik</a:t>
            </a:r>
            <a:r>
              <a:rPr lang="en-US" sz="2800" b="1" dirty="0"/>
              <a:t> </a:t>
            </a:r>
            <a:r>
              <a:rPr lang="en-US" sz="2800" b="1" dirty="0" err="1"/>
              <a:t>Gauthalee</a:t>
            </a:r>
            <a:r>
              <a:rPr lang="en-US" sz="2800" b="1" dirty="0"/>
              <a:t> </a:t>
            </a:r>
            <a:r>
              <a:rPr lang="en-US" sz="2800" b="1" dirty="0" err="1"/>
              <a:t>Bhangeyrilay</a:t>
            </a:r>
            <a:r>
              <a:rPr lang="en-US" sz="2800" b="1" dirty="0"/>
              <a:t> </a:t>
            </a:r>
            <a:r>
              <a:rPr lang="en-US" sz="2800" b="1" dirty="0" err="1"/>
              <a:t>Guda</a:t>
            </a:r>
            <a:r>
              <a:rPr lang="en-US" sz="2800" b="1" dirty="0"/>
              <a:t> </a:t>
            </a:r>
            <a:r>
              <a:rPr lang="en-US" sz="2800" b="1" dirty="0" err="1"/>
              <a:t>Lauchha</a:t>
            </a:r>
            <a:endParaRPr lang="en-US" sz="2800" b="1" dirty="0"/>
          </a:p>
          <a:p>
            <a:pPr algn="ctr">
              <a:lnSpc>
                <a:spcPct val="150000"/>
              </a:lnSpc>
            </a:pPr>
            <a:r>
              <a:rPr lang="hi-IN" sz="2800" b="1" dirty="0"/>
              <a:t> धन्य हुन् जस्ले तपाई संगै येशू संधै बस्ने ठाउँ पाउछ।</a:t>
            </a:r>
            <a:endParaRPr lang="en-US" sz="2800" b="1" dirty="0"/>
          </a:p>
          <a:p>
            <a:pPr algn="ctr">
              <a:lnSpc>
                <a:spcPct val="150000"/>
              </a:lnSpc>
            </a:pPr>
            <a:r>
              <a:rPr lang="en-US" sz="2800" b="1" dirty="0" err="1"/>
              <a:t>Dhanya</a:t>
            </a:r>
            <a:r>
              <a:rPr lang="en-US" sz="2800" b="1" dirty="0"/>
              <a:t> </a:t>
            </a:r>
            <a:r>
              <a:rPr lang="en-US" sz="2800" b="1" dirty="0" err="1"/>
              <a:t>Hoon</a:t>
            </a:r>
            <a:r>
              <a:rPr lang="en-US" sz="2800" b="1" dirty="0"/>
              <a:t> </a:t>
            </a:r>
            <a:r>
              <a:rPr lang="en-US" sz="2800" b="1" dirty="0" err="1"/>
              <a:t>Jaslay</a:t>
            </a:r>
            <a:r>
              <a:rPr lang="en-US" sz="2800" b="1" dirty="0"/>
              <a:t> </a:t>
            </a:r>
            <a:r>
              <a:rPr lang="en-US" sz="2800" b="1" dirty="0" err="1"/>
              <a:t>Tapaai</a:t>
            </a:r>
            <a:r>
              <a:rPr lang="en-US" sz="2800" b="1" dirty="0"/>
              <a:t> </a:t>
            </a:r>
            <a:r>
              <a:rPr lang="en-US" sz="2800" b="1" dirty="0" err="1"/>
              <a:t>Sangai</a:t>
            </a:r>
            <a:r>
              <a:rPr lang="en-US" sz="2800" b="1" dirty="0"/>
              <a:t> </a:t>
            </a:r>
            <a:r>
              <a:rPr lang="en-US" sz="2800" b="1" dirty="0" err="1"/>
              <a:t>Yeshu</a:t>
            </a:r>
            <a:r>
              <a:rPr lang="en-US" sz="2800" b="1" dirty="0"/>
              <a:t> </a:t>
            </a:r>
            <a:r>
              <a:rPr lang="en-US" sz="2800" b="1" dirty="0" err="1"/>
              <a:t>Sandhai</a:t>
            </a:r>
            <a:r>
              <a:rPr lang="en-US" sz="2800" b="1" dirty="0"/>
              <a:t> </a:t>
            </a:r>
            <a:r>
              <a:rPr lang="en-US" sz="2800" b="1" dirty="0" err="1"/>
              <a:t>Basnay</a:t>
            </a:r>
            <a:r>
              <a:rPr lang="en-US" sz="2800" b="1" dirty="0"/>
              <a:t> </a:t>
            </a:r>
            <a:r>
              <a:rPr lang="en-US" sz="2800" b="1" dirty="0" err="1"/>
              <a:t>Thau</a:t>
            </a:r>
            <a:r>
              <a:rPr lang="en-US" sz="2800" b="1" dirty="0"/>
              <a:t> </a:t>
            </a:r>
            <a:r>
              <a:rPr lang="en-US" sz="2800" b="1" dirty="0" err="1"/>
              <a:t>Pauchha</a:t>
            </a:r>
            <a:r>
              <a:rPr lang="en-U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1914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2942688-E9B4-F647-9937-AF3E54F2AEB3}"/>
              </a:ext>
            </a:extLst>
          </p:cNvPr>
          <p:cNvSpPr/>
          <p:nvPr/>
        </p:nvSpPr>
        <p:spPr>
          <a:xfrm>
            <a:off x="-567" y="14288"/>
            <a:ext cx="12191434" cy="625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3000" b="1" dirty="0">
                <a:solidFill>
                  <a:srgbClr val="030303"/>
                </a:solidFill>
                <a:latin typeface="Roboto" panose="02000000000000000000" pitchFamily="2" charset="0"/>
              </a:rPr>
              <a:t>येशू तपाई मेरो बल, सियोन जाने बाटो तपाई, </a:t>
            </a:r>
            <a:endParaRPr lang="en-US" sz="3000" b="1" dirty="0">
              <a:solidFill>
                <a:srgbClr val="030303"/>
              </a:solidFill>
              <a:latin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Yeshu</a:t>
            </a:r>
            <a:r>
              <a:rPr lang="en-US" sz="3000" b="1" dirty="0"/>
              <a:t> </a:t>
            </a:r>
            <a:r>
              <a:rPr lang="en-US" sz="3000" b="1" dirty="0" err="1"/>
              <a:t>Tapaai</a:t>
            </a:r>
            <a:r>
              <a:rPr lang="en-US" sz="3000" b="1" dirty="0"/>
              <a:t> Mero Bal; </a:t>
            </a:r>
            <a:r>
              <a:rPr lang="en-US" sz="3000" b="1" dirty="0" err="1"/>
              <a:t>Siyon</a:t>
            </a:r>
            <a:r>
              <a:rPr lang="en-US" sz="3000" b="1" dirty="0"/>
              <a:t> Janay </a:t>
            </a:r>
            <a:r>
              <a:rPr lang="en-US" sz="3000" b="1" dirty="0" err="1"/>
              <a:t>Baat</a:t>
            </a:r>
            <a:r>
              <a:rPr lang="en-US" sz="3000" b="1" dirty="0"/>
              <a:t> </a:t>
            </a:r>
            <a:r>
              <a:rPr lang="en-US" sz="3000" b="1" dirty="0" err="1"/>
              <a:t>Tapaai</a:t>
            </a:r>
            <a:r>
              <a:rPr lang="en-US" sz="3000" b="1" dirty="0"/>
              <a:t>. </a:t>
            </a:r>
          </a:p>
          <a:p>
            <a:pPr algn="ctr">
              <a:lnSpc>
                <a:spcPct val="150000"/>
              </a:lnSpc>
            </a:pPr>
            <a:r>
              <a:rPr lang="hi-IN" sz="3000" b="1" dirty="0">
                <a:solidFill>
                  <a:srgbClr val="030303"/>
                </a:solidFill>
                <a:latin typeface="Roboto" panose="02000000000000000000" pitchFamily="2" charset="0"/>
              </a:rPr>
              <a:t>बेसीहरू तपाई संगै हिड़दै येशू एक दिन पहाड़को शिखर पुगिन्छ।। </a:t>
            </a:r>
            <a:br>
              <a:rPr lang="hi-IN" sz="3000" b="1" dirty="0"/>
            </a:br>
            <a:r>
              <a:rPr lang="en-US" sz="3000" b="1" dirty="0" err="1"/>
              <a:t>Besiharu</a:t>
            </a:r>
            <a:r>
              <a:rPr lang="en-US" sz="3000" b="1" dirty="0"/>
              <a:t> </a:t>
            </a:r>
            <a:r>
              <a:rPr lang="en-US" sz="3000" b="1" dirty="0" err="1"/>
              <a:t>Tapaai</a:t>
            </a:r>
            <a:r>
              <a:rPr lang="en-US" sz="3000" b="1" dirty="0"/>
              <a:t> </a:t>
            </a:r>
            <a:r>
              <a:rPr lang="en-US" sz="3000" b="1" dirty="0" err="1"/>
              <a:t>Sangai</a:t>
            </a:r>
            <a:r>
              <a:rPr lang="en-US" sz="3000" b="1" dirty="0"/>
              <a:t> </a:t>
            </a:r>
            <a:r>
              <a:rPr lang="en-US" sz="3000" b="1" dirty="0" err="1"/>
              <a:t>Hiddai</a:t>
            </a:r>
            <a:r>
              <a:rPr lang="en-US" sz="3000" b="1" dirty="0"/>
              <a:t> </a:t>
            </a:r>
            <a:r>
              <a:rPr lang="en-US" sz="3000" b="1" dirty="0" err="1"/>
              <a:t>Yeshu</a:t>
            </a:r>
            <a:r>
              <a:rPr lang="en-US" sz="3000" b="1" dirty="0"/>
              <a:t>, </a:t>
            </a:r>
            <a:r>
              <a:rPr lang="en-US" sz="3000" b="1" dirty="0" err="1"/>
              <a:t>Ek</a:t>
            </a:r>
            <a:r>
              <a:rPr lang="en-US" sz="3000" b="1" dirty="0"/>
              <a:t> Din </a:t>
            </a:r>
            <a:r>
              <a:rPr lang="en-US" sz="3000" b="1" dirty="0" err="1"/>
              <a:t>Paahaadko</a:t>
            </a:r>
            <a:r>
              <a:rPr lang="en-US" sz="3000" b="1" dirty="0"/>
              <a:t> Shikhar </a:t>
            </a:r>
            <a:r>
              <a:rPr lang="en-US" sz="3000" b="1" dirty="0" err="1"/>
              <a:t>Puginchha</a:t>
            </a:r>
            <a:r>
              <a:rPr lang="en-US" sz="3000" b="1" dirty="0"/>
              <a:t>. </a:t>
            </a:r>
            <a:br>
              <a:rPr lang="en-US" sz="3000" b="1" dirty="0"/>
            </a:br>
            <a:r>
              <a:rPr lang="hi-IN" sz="3000" b="1" dirty="0"/>
              <a:t>मेरो ढाल तपाई नै हुनुहुन्छ, अनन्तको स्वामी तपाई,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Mero </a:t>
            </a:r>
            <a:r>
              <a:rPr lang="en-US" sz="3000" b="1" dirty="0" err="1"/>
              <a:t>Dhaal</a:t>
            </a:r>
            <a:r>
              <a:rPr lang="en-US" sz="3000" b="1" dirty="0"/>
              <a:t> </a:t>
            </a:r>
            <a:r>
              <a:rPr lang="en-US" sz="3000" b="1" dirty="0" err="1"/>
              <a:t>Tapaainai</a:t>
            </a:r>
            <a:r>
              <a:rPr lang="en-US" sz="3000" b="1" dirty="0"/>
              <a:t> </a:t>
            </a:r>
            <a:r>
              <a:rPr lang="en-US" sz="3000" b="1" dirty="0" err="1"/>
              <a:t>Hunuhunchha</a:t>
            </a:r>
            <a:r>
              <a:rPr lang="en-US" sz="3000" b="1" dirty="0"/>
              <a:t> </a:t>
            </a:r>
            <a:r>
              <a:rPr lang="en-US" sz="3000" b="1" dirty="0" err="1"/>
              <a:t>Anantako</a:t>
            </a:r>
            <a:r>
              <a:rPr lang="en-US" sz="3000" b="1" dirty="0"/>
              <a:t> Swami </a:t>
            </a:r>
            <a:r>
              <a:rPr lang="en-US" sz="3000" b="1" dirty="0" err="1"/>
              <a:t>Tapaai</a:t>
            </a:r>
            <a:r>
              <a:rPr lang="en-US" sz="3000" b="1" dirty="0"/>
              <a:t>;</a:t>
            </a:r>
          </a:p>
          <a:p>
            <a:pPr algn="ctr">
              <a:lnSpc>
                <a:spcPct val="150000"/>
              </a:lnSpc>
            </a:pPr>
            <a:r>
              <a:rPr lang="hi-IN" sz="3000" b="1" dirty="0"/>
              <a:t>तपाईको भवनको ढोके बनेर बस्न पाए पुग्छ मलाई।। </a:t>
            </a:r>
            <a:br>
              <a:rPr lang="en-US" sz="3000" b="1" dirty="0"/>
            </a:br>
            <a:r>
              <a:rPr lang="en-US" sz="3000" b="1" dirty="0" err="1"/>
              <a:t>Tapaaiko</a:t>
            </a:r>
            <a:r>
              <a:rPr lang="en-US" sz="3000" b="1" dirty="0"/>
              <a:t> </a:t>
            </a:r>
            <a:r>
              <a:rPr lang="en-US" sz="3000" b="1" dirty="0" err="1"/>
              <a:t>Bhawanko</a:t>
            </a:r>
            <a:r>
              <a:rPr lang="en-US" sz="3000" b="1" dirty="0"/>
              <a:t> </a:t>
            </a:r>
            <a:r>
              <a:rPr lang="en-US" sz="3000" b="1" dirty="0" err="1"/>
              <a:t>Dhokay</a:t>
            </a:r>
            <a:r>
              <a:rPr lang="en-US" sz="3000" b="1" dirty="0"/>
              <a:t> </a:t>
            </a:r>
            <a:r>
              <a:rPr lang="en-US" sz="3000" b="1" dirty="0" err="1"/>
              <a:t>Baneyra</a:t>
            </a:r>
            <a:r>
              <a:rPr lang="en-US" sz="3000" b="1" dirty="0"/>
              <a:t> </a:t>
            </a:r>
            <a:r>
              <a:rPr lang="en-US" sz="3000" b="1" dirty="0" err="1"/>
              <a:t>Basna</a:t>
            </a:r>
            <a:r>
              <a:rPr lang="en-US" sz="3000" b="1" dirty="0"/>
              <a:t> </a:t>
            </a:r>
            <a:r>
              <a:rPr lang="en-US" sz="3000" b="1" dirty="0" err="1"/>
              <a:t>Paye</a:t>
            </a:r>
            <a:r>
              <a:rPr lang="en-US" sz="3000" b="1" dirty="0"/>
              <a:t> </a:t>
            </a:r>
            <a:r>
              <a:rPr lang="en-US" sz="3000" b="1" dirty="0" err="1"/>
              <a:t>Pugchha</a:t>
            </a:r>
            <a:r>
              <a:rPr lang="en-US" sz="3000" b="1" dirty="0"/>
              <a:t> </a:t>
            </a:r>
            <a:r>
              <a:rPr lang="en-US" sz="3000" b="1" dirty="0" err="1"/>
              <a:t>Malai</a:t>
            </a:r>
            <a:r>
              <a:rPr lang="en-US" sz="3000" b="1" dirty="0"/>
              <a:t>.</a:t>
            </a:r>
          </a:p>
          <a:p>
            <a:pPr algn="ctr">
              <a:lnSpc>
                <a:spcPct val="150000"/>
              </a:lnSpc>
            </a:pP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823832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159</Words>
  <Application>Microsoft Macintosh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Roboto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2021-09-11T18:10:47Z</dcterms:created>
  <dcterms:modified xsi:type="dcterms:W3CDTF">2021-09-11T18:11:50Z</dcterms:modified>
</cp:coreProperties>
</file>